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63" r:id="rId3"/>
    <p:sldId id="264" r:id="rId4"/>
    <p:sldId id="260" r:id="rId5"/>
    <p:sldId id="261" r:id="rId6"/>
    <p:sldId id="262" r:id="rId7"/>
    <p:sldId id="265" r:id="rId8"/>
    <p:sldId id="259" r:id="rId9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973964A-D2EC-40D4-AFDD-43D78F418893}" type="doc">
      <dgm:prSet loTypeId="urn:microsoft.com/office/officeart/2005/8/layout/hierarchy6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IN"/>
        </a:p>
      </dgm:t>
    </dgm:pt>
    <dgm:pt modelId="{B575012A-A30F-4A97-A3D0-F0A35F928249}">
      <dgm:prSet phldrT="[Text]" custT="1"/>
      <dgm:spPr/>
      <dgm:t>
        <a:bodyPr/>
        <a:lstStyle/>
        <a:p>
          <a:pPr algn="ctr"/>
          <a:r>
            <a:rPr lang="en-IN" sz="2000" b="1" dirty="0"/>
            <a:t>NATURAL ENVIRONMENT</a:t>
          </a:r>
        </a:p>
      </dgm:t>
    </dgm:pt>
    <dgm:pt modelId="{876E756D-C76D-40BB-875B-2030C90C9592}" type="parTrans" cxnId="{F17DF266-FFCB-4A4A-908B-9C53C4BBBACE}">
      <dgm:prSet/>
      <dgm:spPr/>
      <dgm:t>
        <a:bodyPr/>
        <a:lstStyle/>
        <a:p>
          <a:pPr algn="l"/>
          <a:endParaRPr lang="en-IN"/>
        </a:p>
      </dgm:t>
    </dgm:pt>
    <dgm:pt modelId="{7C9AE8D1-D5E7-4C10-A876-73004FDC3A8E}" type="sibTrans" cxnId="{F17DF266-FFCB-4A4A-908B-9C53C4BBBACE}">
      <dgm:prSet/>
      <dgm:spPr/>
      <dgm:t>
        <a:bodyPr/>
        <a:lstStyle/>
        <a:p>
          <a:pPr algn="l"/>
          <a:endParaRPr lang="en-IN"/>
        </a:p>
      </dgm:t>
    </dgm:pt>
    <dgm:pt modelId="{31FA85C2-B77B-41E3-91BD-946AD46B175F}">
      <dgm:prSet phldrT="[Text]" custT="1"/>
      <dgm:spPr/>
      <dgm:t>
        <a:bodyPr/>
        <a:lstStyle/>
        <a:p>
          <a:pPr algn="ctr"/>
          <a:r>
            <a:rPr lang="en-IN" sz="1200" b="1" dirty="0"/>
            <a:t>PHYSICAL ENVIRONMENT</a:t>
          </a:r>
        </a:p>
        <a:p>
          <a:pPr algn="ctr"/>
          <a:r>
            <a:rPr lang="en-US" sz="1400" dirty="0"/>
            <a:t>The physical environment includes land, air, water,</a:t>
          </a:r>
          <a:r>
            <a:rPr lang="en-US" sz="1000" dirty="0"/>
            <a:t>.</a:t>
          </a:r>
          <a:endParaRPr lang="en-IN" sz="1000" dirty="0"/>
        </a:p>
      </dgm:t>
    </dgm:pt>
    <dgm:pt modelId="{F8B3BABE-2EFC-4AE6-BEA4-92EB65EAF804}" type="parTrans" cxnId="{FF82BBC4-EDEF-48E9-BE29-185F8E40514B}">
      <dgm:prSet/>
      <dgm:spPr/>
      <dgm:t>
        <a:bodyPr/>
        <a:lstStyle/>
        <a:p>
          <a:pPr algn="l"/>
          <a:endParaRPr lang="en-IN"/>
        </a:p>
      </dgm:t>
    </dgm:pt>
    <dgm:pt modelId="{656F7F59-DFC0-4FC5-AD98-4CD8E3BD480F}" type="sibTrans" cxnId="{FF82BBC4-EDEF-48E9-BE29-185F8E40514B}">
      <dgm:prSet/>
      <dgm:spPr/>
      <dgm:t>
        <a:bodyPr/>
        <a:lstStyle/>
        <a:p>
          <a:pPr algn="l"/>
          <a:endParaRPr lang="en-IN"/>
        </a:p>
      </dgm:t>
    </dgm:pt>
    <dgm:pt modelId="{1A79D66D-98EA-462F-AE76-8CEC7EC26442}">
      <dgm:prSet phldrT="[Text]" custT="1"/>
      <dgm:spPr/>
      <dgm:t>
        <a:bodyPr/>
        <a:lstStyle/>
        <a:p>
          <a:pPr algn="l"/>
          <a:r>
            <a:rPr lang="en-IN" sz="1050" b="1" dirty="0"/>
            <a:t>LITHOSHPRER</a:t>
          </a:r>
        </a:p>
      </dgm:t>
    </dgm:pt>
    <dgm:pt modelId="{29FB9290-9133-43E3-9D6B-B267EEBF2318}" type="parTrans" cxnId="{49B5F5F5-9BB9-4C1E-B39F-12F24D8DEA55}">
      <dgm:prSet/>
      <dgm:spPr/>
      <dgm:t>
        <a:bodyPr/>
        <a:lstStyle/>
        <a:p>
          <a:pPr algn="l"/>
          <a:endParaRPr lang="en-IN"/>
        </a:p>
      </dgm:t>
    </dgm:pt>
    <dgm:pt modelId="{F1F9BC90-403B-4013-9B9B-4175FDAB9B12}" type="sibTrans" cxnId="{49B5F5F5-9BB9-4C1E-B39F-12F24D8DEA55}">
      <dgm:prSet/>
      <dgm:spPr/>
      <dgm:t>
        <a:bodyPr/>
        <a:lstStyle/>
        <a:p>
          <a:pPr algn="l"/>
          <a:endParaRPr lang="en-IN"/>
        </a:p>
      </dgm:t>
    </dgm:pt>
    <dgm:pt modelId="{2CA94A04-4FC4-4CA6-9602-3B9611BD0784}">
      <dgm:prSet phldrT="[Text]" custT="1"/>
      <dgm:spPr/>
      <dgm:t>
        <a:bodyPr/>
        <a:lstStyle/>
        <a:p>
          <a:pPr algn="l"/>
          <a:r>
            <a:rPr lang="en-IN" sz="1050" b="1" dirty="0"/>
            <a:t>HYROSHPERE</a:t>
          </a:r>
        </a:p>
      </dgm:t>
    </dgm:pt>
    <dgm:pt modelId="{EBFBF0B0-BF8A-4EBB-9880-6B17B6597E46}" type="parTrans" cxnId="{60DF4520-96EA-48E8-95C0-B853C049B174}">
      <dgm:prSet/>
      <dgm:spPr/>
      <dgm:t>
        <a:bodyPr/>
        <a:lstStyle/>
        <a:p>
          <a:pPr algn="l"/>
          <a:endParaRPr lang="en-IN"/>
        </a:p>
      </dgm:t>
    </dgm:pt>
    <dgm:pt modelId="{7D5208AF-FC9B-48F7-AE09-984F2FBBA856}" type="sibTrans" cxnId="{60DF4520-96EA-48E8-95C0-B853C049B174}">
      <dgm:prSet/>
      <dgm:spPr/>
      <dgm:t>
        <a:bodyPr/>
        <a:lstStyle/>
        <a:p>
          <a:pPr algn="l"/>
          <a:endParaRPr lang="en-IN"/>
        </a:p>
      </dgm:t>
    </dgm:pt>
    <dgm:pt modelId="{9DF78C8B-B5E4-4036-B2C8-9ED0B4CE4476}">
      <dgm:prSet phldrT="[Text]" custT="1"/>
      <dgm:spPr/>
      <dgm:t>
        <a:bodyPr/>
        <a:lstStyle/>
        <a:p>
          <a:pPr algn="l"/>
          <a:r>
            <a:rPr lang="en-IN" sz="1100" b="1" dirty="0"/>
            <a:t>BIOLOGICAL  ENVIRONMENT:-</a:t>
          </a:r>
        </a:p>
        <a:p>
          <a:pPr algn="ctr"/>
          <a:r>
            <a:rPr lang="en-IN" sz="1100" dirty="0"/>
            <a:t>An environment of living organism  and they are interaction with physical environment.</a:t>
          </a:r>
        </a:p>
      </dgm:t>
    </dgm:pt>
    <dgm:pt modelId="{726F9729-004D-4D59-9FE2-C9A6DD5AA873}" type="parTrans" cxnId="{8A2A7FD5-51B0-4FA9-9C67-5891DEF63771}">
      <dgm:prSet/>
      <dgm:spPr/>
      <dgm:t>
        <a:bodyPr/>
        <a:lstStyle/>
        <a:p>
          <a:pPr algn="l"/>
          <a:endParaRPr lang="en-IN"/>
        </a:p>
      </dgm:t>
    </dgm:pt>
    <dgm:pt modelId="{935DE91B-E9AE-4FF3-AC31-DB65D553C5BA}" type="sibTrans" cxnId="{8A2A7FD5-51B0-4FA9-9C67-5891DEF63771}">
      <dgm:prSet/>
      <dgm:spPr/>
      <dgm:t>
        <a:bodyPr/>
        <a:lstStyle/>
        <a:p>
          <a:pPr algn="l"/>
          <a:endParaRPr lang="en-IN"/>
        </a:p>
      </dgm:t>
    </dgm:pt>
    <dgm:pt modelId="{051ED24D-09FE-4A0F-9A36-F3794598FA0D}">
      <dgm:prSet phldrT="[Text]" custT="1"/>
      <dgm:spPr/>
      <dgm:t>
        <a:bodyPr/>
        <a:lstStyle/>
        <a:p>
          <a:pPr algn="l"/>
          <a:r>
            <a:rPr lang="en-IN" sz="1400" b="1" dirty="0"/>
            <a:t>BIOSHPERE</a:t>
          </a:r>
        </a:p>
      </dgm:t>
    </dgm:pt>
    <dgm:pt modelId="{8D86828C-A81E-46BD-A979-EF78B6240790}" type="parTrans" cxnId="{0B7F4E61-BF8F-40C4-8FB0-511E2DB266AC}">
      <dgm:prSet/>
      <dgm:spPr/>
      <dgm:t>
        <a:bodyPr/>
        <a:lstStyle/>
        <a:p>
          <a:pPr algn="l"/>
          <a:endParaRPr lang="en-IN"/>
        </a:p>
      </dgm:t>
    </dgm:pt>
    <dgm:pt modelId="{B06E4FC9-500F-4F27-BAEE-36AB2D328DD1}" type="sibTrans" cxnId="{0B7F4E61-BF8F-40C4-8FB0-511E2DB266AC}">
      <dgm:prSet/>
      <dgm:spPr/>
      <dgm:t>
        <a:bodyPr/>
        <a:lstStyle/>
        <a:p>
          <a:pPr algn="l"/>
          <a:endParaRPr lang="en-IN"/>
        </a:p>
      </dgm:t>
    </dgm:pt>
    <dgm:pt modelId="{621FF2C5-04A7-45B9-8584-CFC584F2311E}">
      <dgm:prSet phldrT="[Text]" custT="1"/>
      <dgm:spPr/>
      <dgm:t>
        <a:bodyPr/>
        <a:lstStyle/>
        <a:p>
          <a:pPr algn="l"/>
          <a:r>
            <a:rPr lang="en-IN" sz="1100" b="1" dirty="0"/>
            <a:t>ATMOSHPERE</a:t>
          </a:r>
        </a:p>
      </dgm:t>
    </dgm:pt>
    <dgm:pt modelId="{3A99243F-4EA2-4736-8FE5-759F65141DC8}" type="parTrans" cxnId="{396A61D2-3261-46E7-9F7F-6E6CD54C5B42}">
      <dgm:prSet/>
      <dgm:spPr/>
      <dgm:t>
        <a:bodyPr/>
        <a:lstStyle/>
        <a:p>
          <a:pPr algn="l"/>
          <a:endParaRPr lang="en-IN"/>
        </a:p>
      </dgm:t>
    </dgm:pt>
    <dgm:pt modelId="{A07C9F68-A70B-490A-B12D-5BC3889A2852}" type="sibTrans" cxnId="{396A61D2-3261-46E7-9F7F-6E6CD54C5B42}">
      <dgm:prSet/>
      <dgm:spPr/>
      <dgm:t>
        <a:bodyPr/>
        <a:lstStyle/>
        <a:p>
          <a:pPr algn="l"/>
          <a:endParaRPr lang="en-IN"/>
        </a:p>
      </dgm:t>
    </dgm:pt>
    <dgm:pt modelId="{7C020097-E629-4367-8678-5B3797FA9BFC}">
      <dgm:prSet/>
      <dgm:spPr/>
      <dgm:t>
        <a:bodyPr/>
        <a:lstStyle/>
        <a:p>
          <a:r>
            <a:rPr lang="en-US" b="1" dirty="0"/>
            <a:t>Human Made Environment</a:t>
          </a:r>
        </a:p>
      </dgm:t>
    </dgm:pt>
    <dgm:pt modelId="{32BA4B89-DF81-461F-879C-03C545446430}" type="parTrans" cxnId="{1FB94999-7638-4CF3-89CB-76DC18664035}">
      <dgm:prSet/>
      <dgm:spPr/>
      <dgm:t>
        <a:bodyPr/>
        <a:lstStyle/>
        <a:p>
          <a:endParaRPr lang="en-US"/>
        </a:p>
      </dgm:t>
    </dgm:pt>
    <dgm:pt modelId="{35F1EE6C-CC2D-4951-9882-9694842C8C51}" type="sibTrans" cxnId="{1FB94999-7638-4CF3-89CB-76DC18664035}">
      <dgm:prSet/>
      <dgm:spPr/>
      <dgm:t>
        <a:bodyPr/>
        <a:lstStyle/>
        <a:p>
          <a:endParaRPr lang="en-US"/>
        </a:p>
      </dgm:t>
    </dgm:pt>
    <dgm:pt modelId="{F54570BA-3AC6-4338-9D42-904A09E8FBC3}">
      <dgm:prSet/>
      <dgm:spPr/>
      <dgm:t>
        <a:bodyPr/>
        <a:lstStyle/>
        <a:p>
          <a:r>
            <a:rPr lang="en-US" b="1" dirty="0"/>
            <a:t>Build Environment</a:t>
          </a:r>
        </a:p>
      </dgm:t>
    </dgm:pt>
    <dgm:pt modelId="{8C8B5849-C71C-43B8-9803-5B34FD0F82FB}" type="parTrans" cxnId="{0A7CEADC-0732-4E72-ACB6-D1A5C8A759A7}">
      <dgm:prSet/>
      <dgm:spPr/>
      <dgm:t>
        <a:bodyPr/>
        <a:lstStyle/>
        <a:p>
          <a:endParaRPr lang="en-US"/>
        </a:p>
      </dgm:t>
    </dgm:pt>
    <dgm:pt modelId="{EEF1AAFC-4606-4664-BB71-ECE080017C41}" type="sibTrans" cxnId="{0A7CEADC-0732-4E72-ACB6-D1A5C8A759A7}">
      <dgm:prSet/>
      <dgm:spPr/>
      <dgm:t>
        <a:bodyPr/>
        <a:lstStyle/>
        <a:p>
          <a:endParaRPr lang="en-US"/>
        </a:p>
      </dgm:t>
    </dgm:pt>
    <dgm:pt modelId="{2CD7EC0D-87B5-4A34-B659-DD8F16E529C3}">
      <dgm:prSet/>
      <dgm:spPr/>
      <dgm:t>
        <a:bodyPr/>
        <a:lstStyle/>
        <a:p>
          <a:r>
            <a:rPr lang="en-US" b="1" dirty="0"/>
            <a:t>Socio- Cultural Environment</a:t>
          </a:r>
        </a:p>
      </dgm:t>
    </dgm:pt>
    <dgm:pt modelId="{5FF39B6A-6C65-43A0-8A9F-C6C7D574FF4A}" type="parTrans" cxnId="{626AFF47-5B3A-4D68-BE6A-5E7874FD3AFC}">
      <dgm:prSet/>
      <dgm:spPr/>
      <dgm:t>
        <a:bodyPr/>
        <a:lstStyle/>
        <a:p>
          <a:endParaRPr lang="en-US"/>
        </a:p>
      </dgm:t>
    </dgm:pt>
    <dgm:pt modelId="{E8845973-4EBC-486F-97C4-71FB707A71E1}" type="sibTrans" cxnId="{626AFF47-5B3A-4D68-BE6A-5E7874FD3AFC}">
      <dgm:prSet/>
      <dgm:spPr/>
      <dgm:t>
        <a:bodyPr/>
        <a:lstStyle/>
        <a:p>
          <a:endParaRPr lang="en-US"/>
        </a:p>
      </dgm:t>
    </dgm:pt>
    <dgm:pt modelId="{93D10079-799C-45C9-B858-B899CCB5733D}" type="pres">
      <dgm:prSet presAssocID="{D973964A-D2EC-40D4-AFDD-43D78F418893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C7C2FBBE-65CF-492A-B10F-04B39B6D6EBC}" type="pres">
      <dgm:prSet presAssocID="{D973964A-D2EC-40D4-AFDD-43D78F418893}" presName="hierFlow" presStyleCnt="0"/>
      <dgm:spPr/>
    </dgm:pt>
    <dgm:pt modelId="{CA3E56D0-2178-437E-B677-A4FE903695E5}" type="pres">
      <dgm:prSet presAssocID="{D973964A-D2EC-40D4-AFDD-43D78F418893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9CB64EE3-9991-4783-BD52-FF610EED0108}" type="pres">
      <dgm:prSet presAssocID="{B575012A-A30F-4A97-A3D0-F0A35F928249}" presName="Name14" presStyleCnt="0"/>
      <dgm:spPr/>
    </dgm:pt>
    <dgm:pt modelId="{3AEE5777-0A8B-4D81-ADE4-F52C9124FF24}" type="pres">
      <dgm:prSet presAssocID="{B575012A-A30F-4A97-A3D0-F0A35F928249}" presName="level1Shape" presStyleLbl="node0" presStyleIdx="0" presStyleCnt="1" custScaleX="200446" custLinFactNeighborX="2413" custLinFactNeighborY="-11595">
        <dgm:presLayoutVars>
          <dgm:chPref val="3"/>
        </dgm:presLayoutVars>
      </dgm:prSet>
      <dgm:spPr/>
    </dgm:pt>
    <dgm:pt modelId="{0AC0EF64-5541-4A20-BCBF-4EFFB768EB78}" type="pres">
      <dgm:prSet presAssocID="{B575012A-A30F-4A97-A3D0-F0A35F928249}" presName="hierChild2" presStyleCnt="0"/>
      <dgm:spPr/>
    </dgm:pt>
    <dgm:pt modelId="{C226DA51-524D-4B32-BEB3-B4135DDE8BAD}" type="pres">
      <dgm:prSet presAssocID="{F8B3BABE-2EFC-4AE6-BEA4-92EB65EAF804}" presName="Name19" presStyleLbl="parChTrans1D2" presStyleIdx="0" presStyleCnt="3"/>
      <dgm:spPr/>
    </dgm:pt>
    <dgm:pt modelId="{F3D7B973-E2D4-4DBD-BE88-62499A6F3E55}" type="pres">
      <dgm:prSet presAssocID="{31FA85C2-B77B-41E3-91BD-946AD46B175F}" presName="Name21" presStyleCnt="0"/>
      <dgm:spPr/>
    </dgm:pt>
    <dgm:pt modelId="{69C20F9B-473B-4C38-9A1D-B3AC126EBBB1}" type="pres">
      <dgm:prSet presAssocID="{31FA85C2-B77B-41E3-91BD-946AD46B175F}" presName="level2Shape" presStyleLbl="node2" presStyleIdx="0" presStyleCnt="3" custScaleX="205204" custScaleY="104627" custLinFactNeighborX="9660" custLinFactNeighborY="-4049"/>
      <dgm:spPr/>
    </dgm:pt>
    <dgm:pt modelId="{C174711E-317E-4D61-98F4-D903341DCF60}" type="pres">
      <dgm:prSet presAssocID="{31FA85C2-B77B-41E3-91BD-946AD46B175F}" presName="hierChild3" presStyleCnt="0"/>
      <dgm:spPr/>
    </dgm:pt>
    <dgm:pt modelId="{72957326-633F-48B5-8987-7B6CC0461233}" type="pres">
      <dgm:prSet presAssocID="{29FB9290-9133-43E3-9D6B-B267EEBF2318}" presName="Name19" presStyleLbl="parChTrans1D3" presStyleIdx="0" presStyleCnt="6"/>
      <dgm:spPr/>
    </dgm:pt>
    <dgm:pt modelId="{8EC9E830-1460-4315-B7E3-3D111F8E3863}" type="pres">
      <dgm:prSet presAssocID="{1A79D66D-98EA-462F-AE76-8CEC7EC26442}" presName="Name21" presStyleCnt="0"/>
      <dgm:spPr/>
    </dgm:pt>
    <dgm:pt modelId="{AE9600A8-0D48-47FB-8379-1808A49D91F2}" type="pres">
      <dgm:prSet presAssocID="{1A79D66D-98EA-462F-AE76-8CEC7EC26442}" presName="level2Shape" presStyleLbl="node3" presStyleIdx="0" presStyleCnt="6" custScaleX="103412" custScaleY="76112"/>
      <dgm:spPr/>
    </dgm:pt>
    <dgm:pt modelId="{F549FF04-5862-4D87-B7A1-027C09B2DB38}" type="pres">
      <dgm:prSet presAssocID="{1A79D66D-98EA-462F-AE76-8CEC7EC26442}" presName="hierChild3" presStyleCnt="0"/>
      <dgm:spPr/>
    </dgm:pt>
    <dgm:pt modelId="{A9460D49-9659-499C-BC99-C250EE7A5E11}" type="pres">
      <dgm:prSet presAssocID="{3A99243F-4EA2-4736-8FE5-759F65141DC8}" presName="Name19" presStyleLbl="parChTrans1D3" presStyleIdx="1" presStyleCnt="6"/>
      <dgm:spPr/>
    </dgm:pt>
    <dgm:pt modelId="{EDA684B2-39A3-4C75-A55B-68BF86C2CDF2}" type="pres">
      <dgm:prSet presAssocID="{621FF2C5-04A7-45B9-8584-CFC584F2311E}" presName="Name21" presStyleCnt="0"/>
      <dgm:spPr/>
    </dgm:pt>
    <dgm:pt modelId="{21CE0793-6E6D-4F9C-A863-EAD9C6399D84}" type="pres">
      <dgm:prSet presAssocID="{621FF2C5-04A7-45B9-8584-CFC584F2311E}" presName="level2Shape" presStyleLbl="node3" presStyleIdx="1" presStyleCnt="6" custScaleX="106491" custScaleY="81461"/>
      <dgm:spPr/>
    </dgm:pt>
    <dgm:pt modelId="{CA92097A-0D62-408B-80C2-1F42E67F74E1}" type="pres">
      <dgm:prSet presAssocID="{621FF2C5-04A7-45B9-8584-CFC584F2311E}" presName="hierChild3" presStyleCnt="0"/>
      <dgm:spPr/>
    </dgm:pt>
    <dgm:pt modelId="{48E34D33-6FFF-4EE1-AADE-B5FCB160A0F9}" type="pres">
      <dgm:prSet presAssocID="{EBFBF0B0-BF8A-4EBB-9880-6B17B6597E46}" presName="Name19" presStyleLbl="parChTrans1D3" presStyleIdx="2" presStyleCnt="6"/>
      <dgm:spPr/>
    </dgm:pt>
    <dgm:pt modelId="{874B5056-E8EC-4549-8FA3-81F2D89FFADA}" type="pres">
      <dgm:prSet presAssocID="{2CA94A04-4FC4-4CA6-9602-3B9611BD0784}" presName="Name21" presStyleCnt="0"/>
      <dgm:spPr/>
    </dgm:pt>
    <dgm:pt modelId="{EA582B1E-9226-4DED-92F7-591B35CA51BD}" type="pres">
      <dgm:prSet presAssocID="{2CA94A04-4FC4-4CA6-9602-3B9611BD0784}" presName="level2Shape" presStyleLbl="node3" presStyleIdx="2" presStyleCnt="6" custScaleX="103182" custScaleY="69961"/>
      <dgm:spPr/>
    </dgm:pt>
    <dgm:pt modelId="{85E1F1DF-4FB9-46AD-A6B5-1100F60A1011}" type="pres">
      <dgm:prSet presAssocID="{2CA94A04-4FC4-4CA6-9602-3B9611BD0784}" presName="hierChild3" presStyleCnt="0"/>
      <dgm:spPr/>
    </dgm:pt>
    <dgm:pt modelId="{6D62BCFB-0E73-4962-BC3B-DE3479F7E446}" type="pres">
      <dgm:prSet presAssocID="{726F9729-004D-4D59-9FE2-C9A6DD5AA873}" presName="Name19" presStyleLbl="parChTrans1D2" presStyleIdx="1" presStyleCnt="3"/>
      <dgm:spPr/>
    </dgm:pt>
    <dgm:pt modelId="{2ED72940-71D7-4AB3-9C67-D0F2F26EAF39}" type="pres">
      <dgm:prSet presAssocID="{9DF78C8B-B5E4-4036-B2C8-9ED0B4CE4476}" presName="Name21" presStyleCnt="0"/>
      <dgm:spPr/>
    </dgm:pt>
    <dgm:pt modelId="{2EE30772-35E1-463C-AF53-4F9FD52FBFA8}" type="pres">
      <dgm:prSet presAssocID="{9DF78C8B-B5E4-4036-B2C8-9ED0B4CE4476}" presName="level2Shape" presStyleLbl="node2" presStyleIdx="1" presStyleCnt="3" custScaleX="171831" custScaleY="132461" custLinFactNeighborX="-34872" custLinFactNeighborY="3196"/>
      <dgm:spPr/>
    </dgm:pt>
    <dgm:pt modelId="{480D406C-7E0C-4B5B-9160-81098F3F82DC}" type="pres">
      <dgm:prSet presAssocID="{9DF78C8B-B5E4-4036-B2C8-9ED0B4CE4476}" presName="hierChild3" presStyleCnt="0"/>
      <dgm:spPr/>
    </dgm:pt>
    <dgm:pt modelId="{95F4FB06-69FE-452A-9BD8-9B8638DEF527}" type="pres">
      <dgm:prSet presAssocID="{8D86828C-A81E-46BD-A979-EF78B6240790}" presName="Name19" presStyleLbl="parChTrans1D3" presStyleIdx="3" presStyleCnt="6"/>
      <dgm:spPr/>
    </dgm:pt>
    <dgm:pt modelId="{14C16650-2057-4569-9868-9A773A2FF9CC}" type="pres">
      <dgm:prSet presAssocID="{051ED24D-09FE-4A0F-9A36-F3794598FA0D}" presName="Name21" presStyleCnt="0"/>
      <dgm:spPr/>
    </dgm:pt>
    <dgm:pt modelId="{23D641B8-8DC2-48EC-8234-C3E9AE21E3AD}" type="pres">
      <dgm:prSet presAssocID="{051ED24D-09FE-4A0F-9A36-F3794598FA0D}" presName="level2Shape" presStyleLbl="node3" presStyleIdx="3" presStyleCnt="6" custScaleX="119588" custScaleY="87079"/>
      <dgm:spPr/>
    </dgm:pt>
    <dgm:pt modelId="{F2661A5D-FFE5-4E0B-BCDE-C702E92C53F2}" type="pres">
      <dgm:prSet presAssocID="{051ED24D-09FE-4A0F-9A36-F3794598FA0D}" presName="hierChild3" presStyleCnt="0"/>
      <dgm:spPr/>
    </dgm:pt>
    <dgm:pt modelId="{FF3B1AB1-58AD-425B-BBCD-0FD37819F651}" type="pres">
      <dgm:prSet presAssocID="{32BA4B89-DF81-461F-879C-03C545446430}" presName="Name19" presStyleLbl="parChTrans1D2" presStyleIdx="2" presStyleCnt="3"/>
      <dgm:spPr/>
    </dgm:pt>
    <dgm:pt modelId="{3D22B095-F51F-4916-ABE0-FD701F623B32}" type="pres">
      <dgm:prSet presAssocID="{7C020097-E629-4367-8678-5B3797FA9BFC}" presName="Name21" presStyleCnt="0"/>
      <dgm:spPr/>
    </dgm:pt>
    <dgm:pt modelId="{5EF9F63B-CB5F-45CA-8628-AB86966A178B}" type="pres">
      <dgm:prSet presAssocID="{7C020097-E629-4367-8678-5B3797FA9BFC}" presName="level2Shape" presStyleLbl="node2" presStyleIdx="2" presStyleCnt="3" custScaleX="139578" custScaleY="75660"/>
      <dgm:spPr/>
    </dgm:pt>
    <dgm:pt modelId="{A7E18AA6-0233-426D-B712-EB9F2534C748}" type="pres">
      <dgm:prSet presAssocID="{7C020097-E629-4367-8678-5B3797FA9BFC}" presName="hierChild3" presStyleCnt="0"/>
      <dgm:spPr/>
    </dgm:pt>
    <dgm:pt modelId="{04653BD0-DD96-488A-92CC-A005B707AA9B}" type="pres">
      <dgm:prSet presAssocID="{8C8B5849-C71C-43B8-9803-5B34FD0F82FB}" presName="Name19" presStyleLbl="parChTrans1D3" presStyleIdx="4" presStyleCnt="6"/>
      <dgm:spPr/>
    </dgm:pt>
    <dgm:pt modelId="{FFDB72E9-4C06-418B-9184-A7AA4D79517A}" type="pres">
      <dgm:prSet presAssocID="{F54570BA-3AC6-4338-9D42-904A09E8FBC3}" presName="Name21" presStyleCnt="0"/>
      <dgm:spPr/>
    </dgm:pt>
    <dgm:pt modelId="{447C8268-0F76-4F62-9528-573CCB7C54E7}" type="pres">
      <dgm:prSet presAssocID="{F54570BA-3AC6-4338-9D42-904A09E8FBC3}" presName="level2Shape" presStyleLbl="node3" presStyleIdx="4" presStyleCnt="6"/>
      <dgm:spPr/>
    </dgm:pt>
    <dgm:pt modelId="{C8AF8E6B-3D0A-4088-B51B-11D2BE345A33}" type="pres">
      <dgm:prSet presAssocID="{F54570BA-3AC6-4338-9D42-904A09E8FBC3}" presName="hierChild3" presStyleCnt="0"/>
      <dgm:spPr/>
    </dgm:pt>
    <dgm:pt modelId="{DB995485-ED7A-43F2-89E2-DB0946915E36}" type="pres">
      <dgm:prSet presAssocID="{5FF39B6A-6C65-43A0-8A9F-C6C7D574FF4A}" presName="Name19" presStyleLbl="parChTrans1D3" presStyleIdx="5" presStyleCnt="6"/>
      <dgm:spPr/>
    </dgm:pt>
    <dgm:pt modelId="{8CF6F975-235A-415F-9C2C-554737018984}" type="pres">
      <dgm:prSet presAssocID="{2CD7EC0D-87B5-4A34-B659-DD8F16E529C3}" presName="Name21" presStyleCnt="0"/>
      <dgm:spPr/>
    </dgm:pt>
    <dgm:pt modelId="{865B145A-5DFC-4338-BB7F-C080CCC7AEE9}" type="pres">
      <dgm:prSet presAssocID="{2CD7EC0D-87B5-4A34-B659-DD8F16E529C3}" presName="level2Shape" presStyleLbl="node3" presStyleIdx="5" presStyleCnt="6"/>
      <dgm:spPr/>
    </dgm:pt>
    <dgm:pt modelId="{AEB68420-F6BF-48FD-B20E-3A5FF6649837}" type="pres">
      <dgm:prSet presAssocID="{2CD7EC0D-87B5-4A34-B659-DD8F16E529C3}" presName="hierChild3" presStyleCnt="0"/>
      <dgm:spPr/>
    </dgm:pt>
    <dgm:pt modelId="{93362804-5052-454C-AA6B-B84EA2362C75}" type="pres">
      <dgm:prSet presAssocID="{D973964A-D2EC-40D4-AFDD-43D78F418893}" presName="bgShapesFlow" presStyleCnt="0"/>
      <dgm:spPr/>
    </dgm:pt>
  </dgm:ptLst>
  <dgm:cxnLst>
    <dgm:cxn modelId="{D8EB5D1F-D67C-4EC0-AB04-E26DE1D3100A}" type="presOf" srcId="{D973964A-D2EC-40D4-AFDD-43D78F418893}" destId="{93D10079-799C-45C9-B858-B899CCB5733D}" srcOrd="0" destOrd="0" presId="urn:microsoft.com/office/officeart/2005/8/layout/hierarchy6"/>
    <dgm:cxn modelId="{60DF4520-96EA-48E8-95C0-B853C049B174}" srcId="{31FA85C2-B77B-41E3-91BD-946AD46B175F}" destId="{2CA94A04-4FC4-4CA6-9602-3B9611BD0784}" srcOrd="2" destOrd="0" parTransId="{EBFBF0B0-BF8A-4EBB-9880-6B17B6597E46}" sibTransId="{7D5208AF-FC9B-48F7-AE09-984F2FBBA856}"/>
    <dgm:cxn modelId="{C1B59226-8404-42E8-B09B-FC85CD65B49E}" type="presOf" srcId="{2CD7EC0D-87B5-4A34-B659-DD8F16E529C3}" destId="{865B145A-5DFC-4338-BB7F-C080CCC7AEE9}" srcOrd="0" destOrd="0" presId="urn:microsoft.com/office/officeart/2005/8/layout/hierarchy6"/>
    <dgm:cxn modelId="{A7B5B736-AEE5-4B1C-BFB8-0E5249F1179D}" type="presOf" srcId="{F54570BA-3AC6-4338-9D42-904A09E8FBC3}" destId="{447C8268-0F76-4F62-9528-573CCB7C54E7}" srcOrd="0" destOrd="0" presId="urn:microsoft.com/office/officeart/2005/8/layout/hierarchy6"/>
    <dgm:cxn modelId="{967A1E41-D52F-451D-81CC-12DCB46D9D74}" type="presOf" srcId="{31FA85C2-B77B-41E3-91BD-946AD46B175F}" destId="{69C20F9B-473B-4C38-9A1D-B3AC126EBBB1}" srcOrd="0" destOrd="0" presId="urn:microsoft.com/office/officeart/2005/8/layout/hierarchy6"/>
    <dgm:cxn modelId="{0B7F4E61-BF8F-40C4-8FB0-511E2DB266AC}" srcId="{9DF78C8B-B5E4-4036-B2C8-9ED0B4CE4476}" destId="{051ED24D-09FE-4A0F-9A36-F3794598FA0D}" srcOrd="0" destOrd="0" parTransId="{8D86828C-A81E-46BD-A979-EF78B6240790}" sibTransId="{B06E4FC9-500F-4F27-BAEE-36AB2D328DD1}"/>
    <dgm:cxn modelId="{6C76D163-4A5C-449C-939E-FE452D9E40CF}" type="presOf" srcId="{7C020097-E629-4367-8678-5B3797FA9BFC}" destId="{5EF9F63B-CB5F-45CA-8628-AB86966A178B}" srcOrd="0" destOrd="0" presId="urn:microsoft.com/office/officeart/2005/8/layout/hierarchy6"/>
    <dgm:cxn modelId="{14C9DE64-6589-40DB-A55A-61C5F2002022}" type="presOf" srcId="{9DF78C8B-B5E4-4036-B2C8-9ED0B4CE4476}" destId="{2EE30772-35E1-463C-AF53-4F9FD52FBFA8}" srcOrd="0" destOrd="0" presId="urn:microsoft.com/office/officeart/2005/8/layout/hierarchy6"/>
    <dgm:cxn modelId="{F17DF266-FFCB-4A4A-908B-9C53C4BBBACE}" srcId="{D973964A-D2EC-40D4-AFDD-43D78F418893}" destId="{B575012A-A30F-4A97-A3D0-F0A35F928249}" srcOrd="0" destOrd="0" parTransId="{876E756D-C76D-40BB-875B-2030C90C9592}" sibTransId="{7C9AE8D1-D5E7-4C10-A876-73004FDC3A8E}"/>
    <dgm:cxn modelId="{626AFF47-5B3A-4D68-BE6A-5E7874FD3AFC}" srcId="{7C020097-E629-4367-8678-5B3797FA9BFC}" destId="{2CD7EC0D-87B5-4A34-B659-DD8F16E529C3}" srcOrd="1" destOrd="0" parTransId="{5FF39B6A-6C65-43A0-8A9F-C6C7D574FF4A}" sibTransId="{E8845973-4EBC-486F-97C4-71FB707A71E1}"/>
    <dgm:cxn modelId="{2329514A-54A3-49A9-80AF-B5DD1832DA97}" type="presOf" srcId="{32BA4B89-DF81-461F-879C-03C545446430}" destId="{FF3B1AB1-58AD-425B-BBCD-0FD37819F651}" srcOrd="0" destOrd="0" presId="urn:microsoft.com/office/officeart/2005/8/layout/hierarchy6"/>
    <dgm:cxn modelId="{6B211752-7359-4426-AD5B-F3C2A8F96B1F}" type="presOf" srcId="{B575012A-A30F-4A97-A3D0-F0A35F928249}" destId="{3AEE5777-0A8B-4D81-ADE4-F52C9124FF24}" srcOrd="0" destOrd="0" presId="urn:microsoft.com/office/officeart/2005/8/layout/hierarchy6"/>
    <dgm:cxn modelId="{113D2E7A-2A4A-4376-A68D-64F8287D3DCA}" type="presOf" srcId="{8C8B5849-C71C-43B8-9803-5B34FD0F82FB}" destId="{04653BD0-DD96-488A-92CC-A005B707AA9B}" srcOrd="0" destOrd="0" presId="urn:microsoft.com/office/officeart/2005/8/layout/hierarchy6"/>
    <dgm:cxn modelId="{1FB94999-7638-4CF3-89CB-76DC18664035}" srcId="{B575012A-A30F-4A97-A3D0-F0A35F928249}" destId="{7C020097-E629-4367-8678-5B3797FA9BFC}" srcOrd="2" destOrd="0" parTransId="{32BA4B89-DF81-461F-879C-03C545446430}" sibTransId="{35F1EE6C-CC2D-4951-9882-9694842C8C51}"/>
    <dgm:cxn modelId="{AF4306A3-F47E-476A-B53E-754E0A481582}" type="presOf" srcId="{1A79D66D-98EA-462F-AE76-8CEC7EC26442}" destId="{AE9600A8-0D48-47FB-8379-1808A49D91F2}" srcOrd="0" destOrd="0" presId="urn:microsoft.com/office/officeart/2005/8/layout/hierarchy6"/>
    <dgm:cxn modelId="{AA4781B2-12D6-48C5-B2F1-A2F1E3B9DEBE}" type="presOf" srcId="{5FF39B6A-6C65-43A0-8A9F-C6C7D574FF4A}" destId="{DB995485-ED7A-43F2-89E2-DB0946915E36}" srcOrd="0" destOrd="0" presId="urn:microsoft.com/office/officeart/2005/8/layout/hierarchy6"/>
    <dgm:cxn modelId="{8454A0BC-027D-4772-8B82-9B1595D1EF51}" type="presOf" srcId="{F8B3BABE-2EFC-4AE6-BEA4-92EB65EAF804}" destId="{C226DA51-524D-4B32-BEB3-B4135DDE8BAD}" srcOrd="0" destOrd="0" presId="urn:microsoft.com/office/officeart/2005/8/layout/hierarchy6"/>
    <dgm:cxn modelId="{F8F52AC2-DA47-4F02-BF68-C48BAE9D3091}" type="presOf" srcId="{EBFBF0B0-BF8A-4EBB-9880-6B17B6597E46}" destId="{48E34D33-6FFF-4EE1-AADE-B5FCB160A0F9}" srcOrd="0" destOrd="0" presId="urn:microsoft.com/office/officeart/2005/8/layout/hierarchy6"/>
    <dgm:cxn modelId="{FF82BBC4-EDEF-48E9-BE29-185F8E40514B}" srcId="{B575012A-A30F-4A97-A3D0-F0A35F928249}" destId="{31FA85C2-B77B-41E3-91BD-946AD46B175F}" srcOrd="0" destOrd="0" parTransId="{F8B3BABE-2EFC-4AE6-BEA4-92EB65EAF804}" sibTransId="{656F7F59-DFC0-4FC5-AD98-4CD8E3BD480F}"/>
    <dgm:cxn modelId="{3AFEF4C5-4D36-469F-AF3C-CE681BA1D874}" type="presOf" srcId="{8D86828C-A81E-46BD-A979-EF78B6240790}" destId="{95F4FB06-69FE-452A-9BD8-9B8638DEF527}" srcOrd="0" destOrd="0" presId="urn:microsoft.com/office/officeart/2005/8/layout/hierarchy6"/>
    <dgm:cxn modelId="{AD380BC7-109A-47FD-B696-FC3A84A6EB03}" type="presOf" srcId="{726F9729-004D-4D59-9FE2-C9A6DD5AA873}" destId="{6D62BCFB-0E73-4962-BC3B-DE3479F7E446}" srcOrd="0" destOrd="0" presId="urn:microsoft.com/office/officeart/2005/8/layout/hierarchy6"/>
    <dgm:cxn modelId="{E02C30D1-3BCD-4B04-84C5-B54077E41A6C}" type="presOf" srcId="{051ED24D-09FE-4A0F-9A36-F3794598FA0D}" destId="{23D641B8-8DC2-48EC-8234-C3E9AE21E3AD}" srcOrd="0" destOrd="0" presId="urn:microsoft.com/office/officeart/2005/8/layout/hierarchy6"/>
    <dgm:cxn modelId="{396A61D2-3261-46E7-9F7F-6E6CD54C5B42}" srcId="{31FA85C2-B77B-41E3-91BD-946AD46B175F}" destId="{621FF2C5-04A7-45B9-8584-CFC584F2311E}" srcOrd="1" destOrd="0" parTransId="{3A99243F-4EA2-4736-8FE5-759F65141DC8}" sibTransId="{A07C9F68-A70B-490A-B12D-5BC3889A2852}"/>
    <dgm:cxn modelId="{8A2A7FD5-51B0-4FA9-9C67-5891DEF63771}" srcId="{B575012A-A30F-4A97-A3D0-F0A35F928249}" destId="{9DF78C8B-B5E4-4036-B2C8-9ED0B4CE4476}" srcOrd="1" destOrd="0" parTransId="{726F9729-004D-4D59-9FE2-C9A6DD5AA873}" sibTransId="{935DE91B-E9AE-4FF3-AC31-DB65D553C5BA}"/>
    <dgm:cxn modelId="{0A7CEADC-0732-4E72-ACB6-D1A5C8A759A7}" srcId="{7C020097-E629-4367-8678-5B3797FA9BFC}" destId="{F54570BA-3AC6-4338-9D42-904A09E8FBC3}" srcOrd="0" destOrd="0" parTransId="{8C8B5849-C71C-43B8-9803-5B34FD0F82FB}" sibTransId="{EEF1AAFC-4606-4664-BB71-ECE080017C41}"/>
    <dgm:cxn modelId="{D5CF72DE-5622-4156-8663-BF89D5C404DD}" type="presOf" srcId="{2CA94A04-4FC4-4CA6-9602-3B9611BD0784}" destId="{EA582B1E-9226-4DED-92F7-591B35CA51BD}" srcOrd="0" destOrd="0" presId="urn:microsoft.com/office/officeart/2005/8/layout/hierarchy6"/>
    <dgm:cxn modelId="{EDCA77DE-BB88-412D-AEB1-5B60029DC997}" type="presOf" srcId="{29FB9290-9133-43E3-9D6B-B267EEBF2318}" destId="{72957326-633F-48B5-8987-7B6CC0461233}" srcOrd="0" destOrd="0" presId="urn:microsoft.com/office/officeart/2005/8/layout/hierarchy6"/>
    <dgm:cxn modelId="{93D53CF5-553D-4A49-841A-279B48E409A9}" type="presOf" srcId="{621FF2C5-04A7-45B9-8584-CFC584F2311E}" destId="{21CE0793-6E6D-4F9C-A863-EAD9C6399D84}" srcOrd="0" destOrd="0" presId="urn:microsoft.com/office/officeart/2005/8/layout/hierarchy6"/>
    <dgm:cxn modelId="{49B5F5F5-9BB9-4C1E-B39F-12F24D8DEA55}" srcId="{31FA85C2-B77B-41E3-91BD-946AD46B175F}" destId="{1A79D66D-98EA-462F-AE76-8CEC7EC26442}" srcOrd="0" destOrd="0" parTransId="{29FB9290-9133-43E3-9D6B-B267EEBF2318}" sibTransId="{F1F9BC90-403B-4013-9B9B-4175FDAB9B12}"/>
    <dgm:cxn modelId="{B9CA52FF-8E04-4FB5-B85A-6A0467035DB1}" type="presOf" srcId="{3A99243F-4EA2-4736-8FE5-759F65141DC8}" destId="{A9460D49-9659-499C-BC99-C250EE7A5E11}" srcOrd="0" destOrd="0" presId="urn:microsoft.com/office/officeart/2005/8/layout/hierarchy6"/>
    <dgm:cxn modelId="{75FBE47D-34B7-4B29-815C-83BBBE764ED7}" type="presParOf" srcId="{93D10079-799C-45C9-B858-B899CCB5733D}" destId="{C7C2FBBE-65CF-492A-B10F-04B39B6D6EBC}" srcOrd="0" destOrd="0" presId="urn:microsoft.com/office/officeart/2005/8/layout/hierarchy6"/>
    <dgm:cxn modelId="{7BEC6AAA-03E4-4391-B61E-B482D252A5FA}" type="presParOf" srcId="{C7C2FBBE-65CF-492A-B10F-04B39B6D6EBC}" destId="{CA3E56D0-2178-437E-B677-A4FE903695E5}" srcOrd="0" destOrd="0" presId="urn:microsoft.com/office/officeart/2005/8/layout/hierarchy6"/>
    <dgm:cxn modelId="{51EB7A3A-4D52-4CBC-A841-315811CB0538}" type="presParOf" srcId="{CA3E56D0-2178-437E-B677-A4FE903695E5}" destId="{9CB64EE3-9991-4783-BD52-FF610EED0108}" srcOrd="0" destOrd="0" presId="urn:microsoft.com/office/officeart/2005/8/layout/hierarchy6"/>
    <dgm:cxn modelId="{A6F25EB8-5A58-44AC-8A57-6C02DE855CD2}" type="presParOf" srcId="{9CB64EE3-9991-4783-BD52-FF610EED0108}" destId="{3AEE5777-0A8B-4D81-ADE4-F52C9124FF24}" srcOrd="0" destOrd="0" presId="urn:microsoft.com/office/officeart/2005/8/layout/hierarchy6"/>
    <dgm:cxn modelId="{05D7409B-0D5C-4D39-8B36-8C08E70F2577}" type="presParOf" srcId="{9CB64EE3-9991-4783-BD52-FF610EED0108}" destId="{0AC0EF64-5541-4A20-BCBF-4EFFB768EB78}" srcOrd="1" destOrd="0" presId="urn:microsoft.com/office/officeart/2005/8/layout/hierarchy6"/>
    <dgm:cxn modelId="{37E070B6-4180-4C98-A7B8-C5ABA64F59CB}" type="presParOf" srcId="{0AC0EF64-5541-4A20-BCBF-4EFFB768EB78}" destId="{C226DA51-524D-4B32-BEB3-B4135DDE8BAD}" srcOrd="0" destOrd="0" presId="urn:microsoft.com/office/officeart/2005/8/layout/hierarchy6"/>
    <dgm:cxn modelId="{D9AB2A0A-096E-46A5-88B9-84C7862C2A06}" type="presParOf" srcId="{0AC0EF64-5541-4A20-BCBF-4EFFB768EB78}" destId="{F3D7B973-E2D4-4DBD-BE88-62499A6F3E55}" srcOrd="1" destOrd="0" presId="urn:microsoft.com/office/officeart/2005/8/layout/hierarchy6"/>
    <dgm:cxn modelId="{4EE804D8-1E6B-46A7-A5D4-CB7A475A3E31}" type="presParOf" srcId="{F3D7B973-E2D4-4DBD-BE88-62499A6F3E55}" destId="{69C20F9B-473B-4C38-9A1D-B3AC126EBBB1}" srcOrd="0" destOrd="0" presId="urn:microsoft.com/office/officeart/2005/8/layout/hierarchy6"/>
    <dgm:cxn modelId="{931ECE71-9756-4189-8BB2-210743693E75}" type="presParOf" srcId="{F3D7B973-E2D4-4DBD-BE88-62499A6F3E55}" destId="{C174711E-317E-4D61-98F4-D903341DCF60}" srcOrd="1" destOrd="0" presId="urn:microsoft.com/office/officeart/2005/8/layout/hierarchy6"/>
    <dgm:cxn modelId="{F277BF8B-D207-41DB-802C-66B0DF2FDCB4}" type="presParOf" srcId="{C174711E-317E-4D61-98F4-D903341DCF60}" destId="{72957326-633F-48B5-8987-7B6CC0461233}" srcOrd="0" destOrd="0" presId="urn:microsoft.com/office/officeart/2005/8/layout/hierarchy6"/>
    <dgm:cxn modelId="{7C7477D2-C98C-4B79-B144-B43A3D904B3F}" type="presParOf" srcId="{C174711E-317E-4D61-98F4-D903341DCF60}" destId="{8EC9E830-1460-4315-B7E3-3D111F8E3863}" srcOrd="1" destOrd="0" presId="urn:microsoft.com/office/officeart/2005/8/layout/hierarchy6"/>
    <dgm:cxn modelId="{FF72AD98-94DA-42DB-BEBF-0A338B23EBEB}" type="presParOf" srcId="{8EC9E830-1460-4315-B7E3-3D111F8E3863}" destId="{AE9600A8-0D48-47FB-8379-1808A49D91F2}" srcOrd="0" destOrd="0" presId="urn:microsoft.com/office/officeart/2005/8/layout/hierarchy6"/>
    <dgm:cxn modelId="{02A381A7-71B5-43E3-A91E-E1034C701739}" type="presParOf" srcId="{8EC9E830-1460-4315-B7E3-3D111F8E3863}" destId="{F549FF04-5862-4D87-B7A1-027C09B2DB38}" srcOrd="1" destOrd="0" presId="urn:microsoft.com/office/officeart/2005/8/layout/hierarchy6"/>
    <dgm:cxn modelId="{AC652D42-EE6A-4FD9-A1B3-534DA2BC4E3A}" type="presParOf" srcId="{C174711E-317E-4D61-98F4-D903341DCF60}" destId="{A9460D49-9659-499C-BC99-C250EE7A5E11}" srcOrd="2" destOrd="0" presId="urn:microsoft.com/office/officeart/2005/8/layout/hierarchy6"/>
    <dgm:cxn modelId="{1AB197CD-3843-44AA-A25D-A8118D762CB6}" type="presParOf" srcId="{C174711E-317E-4D61-98F4-D903341DCF60}" destId="{EDA684B2-39A3-4C75-A55B-68BF86C2CDF2}" srcOrd="3" destOrd="0" presId="urn:microsoft.com/office/officeart/2005/8/layout/hierarchy6"/>
    <dgm:cxn modelId="{ECB020BD-45A3-4034-BE05-A7490DD02652}" type="presParOf" srcId="{EDA684B2-39A3-4C75-A55B-68BF86C2CDF2}" destId="{21CE0793-6E6D-4F9C-A863-EAD9C6399D84}" srcOrd="0" destOrd="0" presId="urn:microsoft.com/office/officeart/2005/8/layout/hierarchy6"/>
    <dgm:cxn modelId="{1A5BC938-4D64-44A5-A8A7-6E43E64E637A}" type="presParOf" srcId="{EDA684B2-39A3-4C75-A55B-68BF86C2CDF2}" destId="{CA92097A-0D62-408B-80C2-1F42E67F74E1}" srcOrd="1" destOrd="0" presId="urn:microsoft.com/office/officeart/2005/8/layout/hierarchy6"/>
    <dgm:cxn modelId="{1FE0B92E-62A0-4C86-8FA1-6D5C07C5D927}" type="presParOf" srcId="{C174711E-317E-4D61-98F4-D903341DCF60}" destId="{48E34D33-6FFF-4EE1-AADE-B5FCB160A0F9}" srcOrd="4" destOrd="0" presId="urn:microsoft.com/office/officeart/2005/8/layout/hierarchy6"/>
    <dgm:cxn modelId="{A18928B7-1CFE-44D3-A9E5-01BF8B5D8B8B}" type="presParOf" srcId="{C174711E-317E-4D61-98F4-D903341DCF60}" destId="{874B5056-E8EC-4549-8FA3-81F2D89FFADA}" srcOrd="5" destOrd="0" presId="urn:microsoft.com/office/officeart/2005/8/layout/hierarchy6"/>
    <dgm:cxn modelId="{D9DEF4FA-E79A-4F94-A023-CAE72796F047}" type="presParOf" srcId="{874B5056-E8EC-4549-8FA3-81F2D89FFADA}" destId="{EA582B1E-9226-4DED-92F7-591B35CA51BD}" srcOrd="0" destOrd="0" presId="urn:microsoft.com/office/officeart/2005/8/layout/hierarchy6"/>
    <dgm:cxn modelId="{65E0037C-C701-44E4-BDCB-27D922021539}" type="presParOf" srcId="{874B5056-E8EC-4549-8FA3-81F2D89FFADA}" destId="{85E1F1DF-4FB9-46AD-A6B5-1100F60A1011}" srcOrd="1" destOrd="0" presId="urn:microsoft.com/office/officeart/2005/8/layout/hierarchy6"/>
    <dgm:cxn modelId="{E31DFEDE-C344-4557-A125-69A845170131}" type="presParOf" srcId="{0AC0EF64-5541-4A20-BCBF-4EFFB768EB78}" destId="{6D62BCFB-0E73-4962-BC3B-DE3479F7E446}" srcOrd="2" destOrd="0" presId="urn:microsoft.com/office/officeart/2005/8/layout/hierarchy6"/>
    <dgm:cxn modelId="{16EE6BED-465C-4BD8-8894-F34065D27ED7}" type="presParOf" srcId="{0AC0EF64-5541-4A20-BCBF-4EFFB768EB78}" destId="{2ED72940-71D7-4AB3-9C67-D0F2F26EAF39}" srcOrd="3" destOrd="0" presId="urn:microsoft.com/office/officeart/2005/8/layout/hierarchy6"/>
    <dgm:cxn modelId="{8AE2CD83-4F74-4477-A1D6-90C8C417A4E2}" type="presParOf" srcId="{2ED72940-71D7-4AB3-9C67-D0F2F26EAF39}" destId="{2EE30772-35E1-463C-AF53-4F9FD52FBFA8}" srcOrd="0" destOrd="0" presId="urn:microsoft.com/office/officeart/2005/8/layout/hierarchy6"/>
    <dgm:cxn modelId="{86DA5D8E-03F0-46DE-8B12-C5A5973248D9}" type="presParOf" srcId="{2ED72940-71D7-4AB3-9C67-D0F2F26EAF39}" destId="{480D406C-7E0C-4B5B-9160-81098F3F82DC}" srcOrd="1" destOrd="0" presId="urn:microsoft.com/office/officeart/2005/8/layout/hierarchy6"/>
    <dgm:cxn modelId="{A04934CE-65EF-458A-B88B-0B310CF9978B}" type="presParOf" srcId="{480D406C-7E0C-4B5B-9160-81098F3F82DC}" destId="{95F4FB06-69FE-452A-9BD8-9B8638DEF527}" srcOrd="0" destOrd="0" presId="urn:microsoft.com/office/officeart/2005/8/layout/hierarchy6"/>
    <dgm:cxn modelId="{4EDCA12C-DB94-462E-82E6-BBCF3084055E}" type="presParOf" srcId="{480D406C-7E0C-4B5B-9160-81098F3F82DC}" destId="{14C16650-2057-4569-9868-9A773A2FF9CC}" srcOrd="1" destOrd="0" presId="urn:microsoft.com/office/officeart/2005/8/layout/hierarchy6"/>
    <dgm:cxn modelId="{0BBA4A84-613F-464D-8818-A67E1B1CE328}" type="presParOf" srcId="{14C16650-2057-4569-9868-9A773A2FF9CC}" destId="{23D641B8-8DC2-48EC-8234-C3E9AE21E3AD}" srcOrd="0" destOrd="0" presId="urn:microsoft.com/office/officeart/2005/8/layout/hierarchy6"/>
    <dgm:cxn modelId="{DDDA6269-70B0-4D91-A064-4565B4F2D2E1}" type="presParOf" srcId="{14C16650-2057-4569-9868-9A773A2FF9CC}" destId="{F2661A5D-FFE5-4E0B-BCDE-C702E92C53F2}" srcOrd="1" destOrd="0" presId="urn:microsoft.com/office/officeart/2005/8/layout/hierarchy6"/>
    <dgm:cxn modelId="{A7743746-BC0A-4D32-8D4B-5BEA996D81FD}" type="presParOf" srcId="{0AC0EF64-5541-4A20-BCBF-4EFFB768EB78}" destId="{FF3B1AB1-58AD-425B-BBCD-0FD37819F651}" srcOrd="4" destOrd="0" presId="urn:microsoft.com/office/officeart/2005/8/layout/hierarchy6"/>
    <dgm:cxn modelId="{A1D0B5D7-027D-4327-BC4C-154E5180BF9E}" type="presParOf" srcId="{0AC0EF64-5541-4A20-BCBF-4EFFB768EB78}" destId="{3D22B095-F51F-4916-ABE0-FD701F623B32}" srcOrd="5" destOrd="0" presId="urn:microsoft.com/office/officeart/2005/8/layout/hierarchy6"/>
    <dgm:cxn modelId="{9B67B37E-EF6B-4D1F-B7D9-89CDADA62F00}" type="presParOf" srcId="{3D22B095-F51F-4916-ABE0-FD701F623B32}" destId="{5EF9F63B-CB5F-45CA-8628-AB86966A178B}" srcOrd="0" destOrd="0" presId="urn:microsoft.com/office/officeart/2005/8/layout/hierarchy6"/>
    <dgm:cxn modelId="{712C71CD-33DE-452C-B9C9-F05A1BD6C5C2}" type="presParOf" srcId="{3D22B095-F51F-4916-ABE0-FD701F623B32}" destId="{A7E18AA6-0233-426D-B712-EB9F2534C748}" srcOrd="1" destOrd="0" presId="urn:microsoft.com/office/officeart/2005/8/layout/hierarchy6"/>
    <dgm:cxn modelId="{F5497D92-5C0A-4A65-A251-8A8BA0DC87DE}" type="presParOf" srcId="{A7E18AA6-0233-426D-B712-EB9F2534C748}" destId="{04653BD0-DD96-488A-92CC-A005B707AA9B}" srcOrd="0" destOrd="0" presId="urn:microsoft.com/office/officeart/2005/8/layout/hierarchy6"/>
    <dgm:cxn modelId="{C2BDBDE2-47CE-4F52-92A7-1153C50E20F7}" type="presParOf" srcId="{A7E18AA6-0233-426D-B712-EB9F2534C748}" destId="{FFDB72E9-4C06-418B-9184-A7AA4D79517A}" srcOrd="1" destOrd="0" presId="urn:microsoft.com/office/officeart/2005/8/layout/hierarchy6"/>
    <dgm:cxn modelId="{2CB2F7A0-D38B-49B0-B108-2700127C8206}" type="presParOf" srcId="{FFDB72E9-4C06-418B-9184-A7AA4D79517A}" destId="{447C8268-0F76-4F62-9528-573CCB7C54E7}" srcOrd="0" destOrd="0" presId="urn:microsoft.com/office/officeart/2005/8/layout/hierarchy6"/>
    <dgm:cxn modelId="{6F8D1F5B-682D-4A07-83E9-E1E74CFF63EE}" type="presParOf" srcId="{FFDB72E9-4C06-418B-9184-A7AA4D79517A}" destId="{C8AF8E6B-3D0A-4088-B51B-11D2BE345A33}" srcOrd="1" destOrd="0" presId="urn:microsoft.com/office/officeart/2005/8/layout/hierarchy6"/>
    <dgm:cxn modelId="{7F90A00D-CF0E-4349-994D-35D45CED4DC6}" type="presParOf" srcId="{A7E18AA6-0233-426D-B712-EB9F2534C748}" destId="{DB995485-ED7A-43F2-89E2-DB0946915E36}" srcOrd="2" destOrd="0" presId="urn:microsoft.com/office/officeart/2005/8/layout/hierarchy6"/>
    <dgm:cxn modelId="{E0489A2E-945C-4245-9FF0-0A8689B4E652}" type="presParOf" srcId="{A7E18AA6-0233-426D-B712-EB9F2534C748}" destId="{8CF6F975-235A-415F-9C2C-554737018984}" srcOrd="3" destOrd="0" presId="urn:microsoft.com/office/officeart/2005/8/layout/hierarchy6"/>
    <dgm:cxn modelId="{6BEC6FE4-BE82-4018-A26D-478B4C62AAB3}" type="presParOf" srcId="{8CF6F975-235A-415F-9C2C-554737018984}" destId="{865B145A-5DFC-4338-BB7F-C080CCC7AEE9}" srcOrd="0" destOrd="0" presId="urn:microsoft.com/office/officeart/2005/8/layout/hierarchy6"/>
    <dgm:cxn modelId="{56FE6442-D465-47F3-81BC-0194F61A927A}" type="presParOf" srcId="{8CF6F975-235A-415F-9C2C-554737018984}" destId="{AEB68420-F6BF-48FD-B20E-3A5FF6649837}" srcOrd="1" destOrd="0" presId="urn:microsoft.com/office/officeart/2005/8/layout/hierarchy6"/>
    <dgm:cxn modelId="{A7761CF4-CBDE-40D3-882F-C12F1CDBB1B8}" type="presParOf" srcId="{93D10079-799C-45C9-B858-B899CCB5733D}" destId="{93362804-5052-454C-AA6B-B84EA2362C75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56B2727-383E-4AFD-A774-7946D6BBFEC6}" type="doc">
      <dgm:prSet loTypeId="urn:microsoft.com/office/officeart/2005/8/layout/orgChart1" loCatId="hierarchy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02EDC7C-21DB-476A-A88E-B65CB781845D}">
      <dgm:prSet phldrT="[Text]" custT="1"/>
      <dgm:spPr/>
      <dgm:t>
        <a:bodyPr/>
        <a:lstStyle/>
        <a:p>
          <a:r>
            <a:rPr lang="en-US" sz="2800" b="1" dirty="0">
              <a:solidFill>
                <a:srgbClr val="FF0000"/>
              </a:solidFill>
            </a:rPr>
            <a:t>PHYSICAL  ENVIRONMENT</a:t>
          </a:r>
        </a:p>
      </dgm:t>
    </dgm:pt>
    <dgm:pt modelId="{D3210F7A-4F19-4ABF-B90F-AC7AFBA2F75A}" type="parTrans" cxnId="{2B1ACC30-84A0-4AFC-B294-B0F4CAB644B8}">
      <dgm:prSet/>
      <dgm:spPr/>
      <dgm:t>
        <a:bodyPr/>
        <a:lstStyle/>
        <a:p>
          <a:endParaRPr lang="en-US"/>
        </a:p>
      </dgm:t>
    </dgm:pt>
    <dgm:pt modelId="{693C42FC-38CC-47A5-B3A8-162C4EF1D007}" type="sibTrans" cxnId="{2B1ACC30-84A0-4AFC-B294-B0F4CAB644B8}">
      <dgm:prSet/>
      <dgm:spPr/>
      <dgm:t>
        <a:bodyPr/>
        <a:lstStyle/>
        <a:p>
          <a:endParaRPr lang="en-US"/>
        </a:p>
      </dgm:t>
    </dgm:pt>
    <dgm:pt modelId="{A389494D-EE01-4676-8C70-E610921741AC}">
      <dgm:prSet phldrT="[Text]" custT="1"/>
      <dgm:spPr/>
      <dgm:t>
        <a:bodyPr/>
        <a:lstStyle/>
        <a:p>
          <a:r>
            <a:rPr lang="en-US" sz="1800" b="1" dirty="0">
              <a:solidFill>
                <a:srgbClr val="FF0000"/>
              </a:solidFill>
            </a:rPr>
            <a:t>LITHOSPHERE</a:t>
          </a:r>
        </a:p>
        <a:p>
          <a:r>
            <a:rPr lang="en-US" sz="1800" b="0" dirty="0"/>
            <a:t>The word  Lithosphere is Derived From a Greek Word </a:t>
          </a:r>
          <a:r>
            <a:rPr lang="en-US" sz="1800" b="0" dirty="0" err="1"/>
            <a:t>Lithos</a:t>
          </a:r>
          <a:r>
            <a:rPr lang="en-US" sz="1800" b="0" dirty="0"/>
            <a:t>, Which Mean </a:t>
          </a:r>
        </a:p>
        <a:p>
          <a:r>
            <a:rPr lang="en-US" sz="1800" b="1" dirty="0"/>
            <a:t>‘Stone Or Rock’</a:t>
          </a:r>
        </a:p>
      </dgm:t>
    </dgm:pt>
    <dgm:pt modelId="{66CF99A7-FB28-4971-85E3-B75BEA3CF6AB}" type="parTrans" cxnId="{7F8FCDF9-FAB6-468F-B87A-0D1032550C0C}">
      <dgm:prSet/>
      <dgm:spPr/>
      <dgm:t>
        <a:bodyPr/>
        <a:lstStyle/>
        <a:p>
          <a:endParaRPr lang="en-US"/>
        </a:p>
      </dgm:t>
    </dgm:pt>
    <dgm:pt modelId="{F4DA07CB-F5CF-4745-9E99-5C8486DE9894}" type="sibTrans" cxnId="{7F8FCDF9-FAB6-468F-B87A-0D1032550C0C}">
      <dgm:prSet/>
      <dgm:spPr/>
      <dgm:t>
        <a:bodyPr/>
        <a:lstStyle/>
        <a:p>
          <a:endParaRPr lang="en-US"/>
        </a:p>
      </dgm:t>
    </dgm:pt>
    <dgm:pt modelId="{8D2B11FC-2D03-40CF-9314-31FC82C72AD1}">
      <dgm:prSet phldrT="[Text]" custT="1"/>
      <dgm:spPr/>
      <dgm:t>
        <a:bodyPr/>
        <a:lstStyle/>
        <a:p>
          <a:r>
            <a:rPr lang="en-US" sz="1800" b="1" dirty="0">
              <a:solidFill>
                <a:srgbClr val="FF0000"/>
              </a:solidFill>
            </a:rPr>
            <a:t>ATMOSPHERE</a:t>
          </a:r>
        </a:p>
        <a:p>
          <a:r>
            <a:rPr lang="en-US" sz="1800" b="0" dirty="0"/>
            <a:t>The word  Atmosphere is Derived From a Greek Word </a:t>
          </a:r>
          <a:r>
            <a:rPr lang="en-US" sz="1800" b="0" dirty="0" err="1"/>
            <a:t>Atmos</a:t>
          </a:r>
          <a:r>
            <a:rPr lang="en-US" sz="1800" b="0" dirty="0"/>
            <a:t>, Which Mean ‘Vapour</a:t>
          </a:r>
          <a:r>
            <a:rPr lang="en-US" sz="1200" b="0" dirty="0"/>
            <a:t>’.</a:t>
          </a:r>
        </a:p>
      </dgm:t>
    </dgm:pt>
    <dgm:pt modelId="{EAED611B-F79F-4D19-97C2-FFCC8B7615D5}" type="parTrans" cxnId="{B4FE027C-C1D2-459E-869B-C273A1B51AFC}">
      <dgm:prSet/>
      <dgm:spPr/>
      <dgm:t>
        <a:bodyPr/>
        <a:lstStyle/>
        <a:p>
          <a:endParaRPr lang="en-US"/>
        </a:p>
      </dgm:t>
    </dgm:pt>
    <dgm:pt modelId="{56887400-5FCA-43C0-9DFC-182AD2F1C5AC}" type="sibTrans" cxnId="{B4FE027C-C1D2-459E-869B-C273A1B51AFC}">
      <dgm:prSet/>
      <dgm:spPr/>
      <dgm:t>
        <a:bodyPr/>
        <a:lstStyle/>
        <a:p>
          <a:endParaRPr lang="en-US"/>
        </a:p>
      </dgm:t>
    </dgm:pt>
    <dgm:pt modelId="{EAAA9385-B203-457B-A1F8-2FC14343E5B6}">
      <dgm:prSet phldrT="[Text]"/>
      <dgm:spPr/>
      <dgm:t>
        <a:bodyPr/>
        <a:lstStyle/>
        <a:p>
          <a:r>
            <a:rPr lang="en-US" b="1" dirty="0">
              <a:solidFill>
                <a:srgbClr val="FF0000"/>
              </a:solidFill>
            </a:rPr>
            <a:t>HYDROSPHERE</a:t>
          </a:r>
        </a:p>
        <a:p>
          <a:r>
            <a:rPr lang="en-US" b="0" dirty="0"/>
            <a:t>The word hydrosphere is Derived From a Greek Word </a:t>
          </a:r>
          <a:r>
            <a:rPr lang="en-US" b="0" dirty="0" err="1"/>
            <a:t>hydo</a:t>
          </a:r>
          <a:r>
            <a:rPr lang="en-US" b="0" dirty="0"/>
            <a:t>, Which Mean ‘water’.</a:t>
          </a:r>
        </a:p>
      </dgm:t>
    </dgm:pt>
    <dgm:pt modelId="{46B87D2C-EF91-49A0-8742-3E2108C964C9}" type="parTrans" cxnId="{589CB1A1-2991-4ABA-825C-63C53D126119}">
      <dgm:prSet/>
      <dgm:spPr/>
      <dgm:t>
        <a:bodyPr/>
        <a:lstStyle/>
        <a:p>
          <a:endParaRPr lang="en-US"/>
        </a:p>
      </dgm:t>
    </dgm:pt>
    <dgm:pt modelId="{47039FA7-6068-45BF-8DBF-367C07015411}" type="sibTrans" cxnId="{589CB1A1-2991-4ABA-825C-63C53D126119}">
      <dgm:prSet/>
      <dgm:spPr/>
      <dgm:t>
        <a:bodyPr/>
        <a:lstStyle/>
        <a:p>
          <a:endParaRPr lang="en-US"/>
        </a:p>
      </dgm:t>
    </dgm:pt>
    <dgm:pt modelId="{1E5A9059-C20F-4A16-8FE6-FC8B478BF7C2}" type="pres">
      <dgm:prSet presAssocID="{456B2727-383E-4AFD-A774-7946D6BBFE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7017999-12CD-4B96-BF78-EA7E89C095D0}" type="pres">
      <dgm:prSet presAssocID="{F02EDC7C-21DB-476A-A88E-B65CB781845D}" presName="hierRoot1" presStyleCnt="0">
        <dgm:presLayoutVars>
          <dgm:hierBranch val="init"/>
        </dgm:presLayoutVars>
      </dgm:prSet>
      <dgm:spPr/>
    </dgm:pt>
    <dgm:pt modelId="{FD69988E-64CC-4C14-8FF2-6D04F9FB3BC3}" type="pres">
      <dgm:prSet presAssocID="{F02EDC7C-21DB-476A-A88E-B65CB781845D}" presName="rootComposite1" presStyleCnt="0"/>
      <dgm:spPr/>
    </dgm:pt>
    <dgm:pt modelId="{2FD58321-596A-4F1A-957C-BFC381010095}" type="pres">
      <dgm:prSet presAssocID="{F02EDC7C-21DB-476A-A88E-B65CB781845D}" presName="rootText1" presStyleLbl="node0" presStyleIdx="0" presStyleCnt="1" custScaleX="288494">
        <dgm:presLayoutVars>
          <dgm:chPref val="3"/>
        </dgm:presLayoutVars>
      </dgm:prSet>
      <dgm:spPr/>
    </dgm:pt>
    <dgm:pt modelId="{659F196B-6AAD-4A42-9332-6236CB826DAB}" type="pres">
      <dgm:prSet presAssocID="{F02EDC7C-21DB-476A-A88E-B65CB781845D}" presName="rootConnector1" presStyleLbl="node1" presStyleIdx="0" presStyleCnt="0"/>
      <dgm:spPr/>
    </dgm:pt>
    <dgm:pt modelId="{9CB56032-FCEA-438A-A8FF-0B623BE76DAD}" type="pres">
      <dgm:prSet presAssocID="{F02EDC7C-21DB-476A-A88E-B65CB781845D}" presName="hierChild2" presStyleCnt="0"/>
      <dgm:spPr/>
    </dgm:pt>
    <dgm:pt modelId="{C270A965-CB9C-4F70-999E-6CEF8C2D5208}" type="pres">
      <dgm:prSet presAssocID="{66CF99A7-FB28-4971-85E3-B75BEA3CF6AB}" presName="Name37" presStyleLbl="parChTrans1D2" presStyleIdx="0" presStyleCnt="3"/>
      <dgm:spPr/>
    </dgm:pt>
    <dgm:pt modelId="{27B6ABA5-18F2-409E-80E9-B7183738FCDF}" type="pres">
      <dgm:prSet presAssocID="{A389494D-EE01-4676-8C70-E610921741AC}" presName="hierRoot2" presStyleCnt="0">
        <dgm:presLayoutVars>
          <dgm:hierBranch val="init"/>
        </dgm:presLayoutVars>
      </dgm:prSet>
      <dgm:spPr/>
    </dgm:pt>
    <dgm:pt modelId="{858AB057-95F8-4F14-B353-78CF60653A0B}" type="pres">
      <dgm:prSet presAssocID="{A389494D-EE01-4676-8C70-E610921741AC}" presName="rootComposite" presStyleCnt="0"/>
      <dgm:spPr/>
    </dgm:pt>
    <dgm:pt modelId="{F74803A6-F1FD-4961-9120-59AAE3AF2A56}" type="pres">
      <dgm:prSet presAssocID="{A389494D-EE01-4676-8C70-E610921741AC}" presName="rootText" presStyleLbl="node2" presStyleIdx="0" presStyleCnt="3" custScaleX="128584" custScaleY="142184" custLinFactNeighborX="-345" custLinFactNeighborY="132">
        <dgm:presLayoutVars>
          <dgm:chPref val="3"/>
        </dgm:presLayoutVars>
      </dgm:prSet>
      <dgm:spPr/>
    </dgm:pt>
    <dgm:pt modelId="{7B6CA79B-904C-48A7-AA47-CBCCBCEF106C}" type="pres">
      <dgm:prSet presAssocID="{A389494D-EE01-4676-8C70-E610921741AC}" presName="rootConnector" presStyleLbl="node2" presStyleIdx="0" presStyleCnt="3"/>
      <dgm:spPr/>
    </dgm:pt>
    <dgm:pt modelId="{2B41755C-DD62-45B1-97FF-E989C5C651BE}" type="pres">
      <dgm:prSet presAssocID="{A389494D-EE01-4676-8C70-E610921741AC}" presName="hierChild4" presStyleCnt="0"/>
      <dgm:spPr/>
    </dgm:pt>
    <dgm:pt modelId="{6E4625D2-3E7A-46D8-83B3-D451E039AA61}" type="pres">
      <dgm:prSet presAssocID="{A389494D-EE01-4676-8C70-E610921741AC}" presName="hierChild5" presStyleCnt="0"/>
      <dgm:spPr/>
    </dgm:pt>
    <dgm:pt modelId="{C3B355E4-B23F-443B-BEA3-2B1F5B72DF7C}" type="pres">
      <dgm:prSet presAssocID="{EAED611B-F79F-4D19-97C2-FFCC8B7615D5}" presName="Name37" presStyleLbl="parChTrans1D2" presStyleIdx="1" presStyleCnt="3"/>
      <dgm:spPr/>
    </dgm:pt>
    <dgm:pt modelId="{FBED85C3-6905-4E89-A4F8-E531352A0025}" type="pres">
      <dgm:prSet presAssocID="{8D2B11FC-2D03-40CF-9314-31FC82C72AD1}" presName="hierRoot2" presStyleCnt="0">
        <dgm:presLayoutVars>
          <dgm:hierBranch val="init"/>
        </dgm:presLayoutVars>
      </dgm:prSet>
      <dgm:spPr/>
    </dgm:pt>
    <dgm:pt modelId="{4CF20214-8EFA-4390-99D9-7482808C14DB}" type="pres">
      <dgm:prSet presAssocID="{8D2B11FC-2D03-40CF-9314-31FC82C72AD1}" presName="rootComposite" presStyleCnt="0"/>
      <dgm:spPr/>
    </dgm:pt>
    <dgm:pt modelId="{84A428F6-001A-441E-93AB-D7056E1C349E}" type="pres">
      <dgm:prSet presAssocID="{8D2B11FC-2D03-40CF-9314-31FC82C72AD1}" presName="rootText" presStyleLbl="node2" presStyleIdx="1" presStyleCnt="3" custScaleX="123061" custScaleY="119154" custLinFactNeighborX="-5393" custLinFactNeighborY="3175">
        <dgm:presLayoutVars>
          <dgm:chPref val="3"/>
        </dgm:presLayoutVars>
      </dgm:prSet>
      <dgm:spPr/>
    </dgm:pt>
    <dgm:pt modelId="{1D628FCA-3A0E-44DC-BF3D-8A00C9EEDC30}" type="pres">
      <dgm:prSet presAssocID="{8D2B11FC-2D03-40CF-9314-31FC82C72AD1}" presName="rootConnector" presStyleLbl="node2" presStyleIdx="1" presStyleCnt="3"/>
      <dgm:spPr/>
    </dgm:pt>
    <dgm:pt modelId="{B94896B0-C3E5-4842-9C57-1E5C6F5FE1BB}" type="pres">
      <dgm:prSet presAssocID="{8D2B11FC-2D03-40CF-9314-31FC82C72AD1}" presName="hierChild4" presStyleCnt="0"/>
      <dgm:spPr/>
    </dgm:pt>
    <dgm:pt modelId="{99B3370F-05EC-4483-851D-16F37725CE97}" type="pres">
      <dgm:prSet presAssocID="{8D2B11FC-2D03-40CF-9314-31FC82C72AD1}" presName="hierChild5" presStyleCnt="0"/>
      <dgm:spPr/>
    </dgm:pt>
    <dgm:pt modelId="{B96022F1-C80C-4901-B259-D8060E07A212}" type="pres">
      <dgm:prSet presAssocID="{46B87D2C-EF91-49A0-8742-3E2108C964C9}" presName="Name37" presStyleLbl="parChTrans1D2" presStyleIdx="2" presStyleCnt="3"/>
      <dgm:spPr/>
    </dgm:pt>
    <dgm:pt modelId="{8A55031C-86F9-48B9-AE51-5F4C8CDD722C}" type="pres">
      <dgm:prSet presAssocID="{EAAA9385-B203-457B-A1F8-2FC14343E5B6}" presName="hierRoot2" presStyleCnt="0">
        <dgm:presLayoutVars>
          <dgm:hierBranch val="init"/>
        </dgm:presLayoutVars>
      </dgm:prSet>
      <dgm:spPr/>
    </dgm:pt>
    <dgm:pt modelId="{AB3F21E5-336B-4D0F-AA30-32E216A1AC09}" type="pres">
      <dgm:prSet presAssocID="{EAAA9385-B203-457B-A1F8-2FC14343E5B6}" presName="rootComposite" presStyleCnt="0"/>
      <dgm:spPr/>
    </dgm:pt>
    <dgm:pt modelId="{2863FA4D-64C3-419F-95AF-93B81A3C4655}" type="pres">
      <dgm:prSet presAssocID="{EAAA9385-B203-457B-A1F8-2FC14343E5B6}" presName="rootText" presStyleLbl="node2" presStyleIdx="2" presStyleCnt="3" custScaleX="111589" custScaleY="134603">
        <dgm:presLayoutVars>
          <dgm:chPref val="3"/>
        </dgm:presLayoutVars>
      </dgm:prSet>
      <dgm:spPr/>
    </dgm:pt>
    <dgm:pt modelId="{270B946E-93C0-4E45-A1E1-4AC03295C61A}" type="pres">
      <dgm:prSet presAssocID="{EAAA9385-B203-457B-A1F8-2FC14343E5B6}" presName="rootConnector" presStyleLbl="node2" presStyleIdx="2" presStyleCnt="3"/>
      <dgm:spPr/>
    </dgm:pt>
    <dgm:pt modelId="{6363A05C-7185-4553-A839-75D1B424D560}" type="pres">
      <dgm:prSet presAssocID="{EAAA9385-B203-457B-A1F8-2FC14343E5B6}" presName="hierChild4" presStyleCnt="0"/>
      <dgm:spPr/>
    </dgm:pt>
    <dgm:pt modelId="{7D4D7605-E9DB-4CA8-814D-12B5B32A706D}" type="pres">
      <dgm:prSet presAssocID="{EAAA9385-B203-457B-A1F8-2FC14343E5B6}" presName="hierChild5" presStyleCnt="0"/>
      <dgm:spPr/>
    </dgm:pt>
    <dgm:pt modelId="{B30E2D5A-FE7B-4F22-B95D-C5E71FB33127}" type="pres">
      <dgm:prSet presAssocID="{F02EDC7C-21DB-476A-A88E-B65CB781845D}" presName="hierChild3" presStyleCnt="0"/>
      <dgm:spPr/>
    </dgm:pt>
  </dgm:ptLst>
  <dgm:cxnLst>
    <dgm:cxn modelId="{D72E0F15-6F2D-4D5B-B312-1E04323D540E}" type="presOf" srcId="{46B87D2C-EF91-49A0-8742-3E2108C964C9}" destId="{B96022F1-C80C-4901-B259-D8060E07A212}" srcOrd="0" destOrd="0" presId="urn:microsoft.com/office/officeart/2005/8/layout/orgChart1"/>
    <dgm:cxn modelId="{8534C92D-6828-44BB-B997-E639B651A86A}" type="presOf" srcId="{66CF99A7-FB28-4971-85E3-B75BEA3CF6AB}" destId="{C270A965-CB9C-4F70-999E-6CEF8C2D5208}" srcOrd="0" destOrd="0" presId="urn:microsoft.com/office/officeart/2005/8/layout/orgChart1"/>
    <dgm:cxn modelId="{2B1ACC30-84A0-4AFC-B294-B0F4CAB644B8}" srcId="{456B2727-383E-4AFD-A774-7946D6BBFEC6}" destId="{F02EDC7C-21DB-476A-A88E-B65CB781845D}" srcOrd="0" destOrd="0" parTransId="{D3210F7A-4F19-4ABF-B90F-AC7AFBA2F75A}" sibTransId="{693C42FC-38CC-47A5-B3A8-162C4EF1D007}"/>
    <dgm:cxn modelId="{B4B8D933-4A30-48BF-A3F7-C31F732F3B23}" type="presOf" srcId="{EAED611B-F79F-4D19-97C2-FFCC8B7615D5}" destId="{C3B355E4-B23F-443B-BEA3-2B1F5B72DF7C}" srcOrd="0" destOrd="0" presId="urn:microsoft.com/office/officeart/2005/8/layout/orgChart1"/>
    <dgm:cxn modelId="{C3198336-29F0-4D56-BAD7-1F823D1364C9}" type="presOf" srcId="{A389494D-EE01-4676-8C70-E610921741AC}" destId="{7B6CA79B-904C-48A7-AA47-CBCCBCEF106C}" srcOrd="1" destOrd="0" presId="urn:microsoft.com/office/officeart/2005/8/layout/orgChart1"/>
    <dgm:cxn modelId="{FB5AB049-63E8-4C7C-8AB9-B97A8D38A764}" type="presOf" srcId="{8D2B11FC-2D03-40CF-9314-31FC82C72AD1}" destId="{1D628FCA-3A0E-44DC-BF3D-8A00C9EEDC30}" srcOrd="1" destOrd="0" presId="urn:microsoft.com/office/officeart/2005/8/layout/orgChart1"/>
    <dgm:cxn modelId="{F3D6764A-F523-4AB6-A272-D2B55C06B8FA}" type="presOf" srcId="{F02EDC7C-21DB-476A-A88E-B65CB781845D}" destId="{2FD58321-596A-4F1A-957C-BFC381010095}" srcOrd="0" destOrd="0" presId="urn:microsoft.com/office/officeart/2005/8/layout/orgChart1"/>
    <dgm:cxn modelId="{8E84E26C-BAC4-4121-B309-447580C27A87}" type="presOf" srcId="{EAAA9385-B203-457B-A1F8-2FC14343E5B6}" destId="{270B946E-93C0-4E45-A1E1-4AC03295C61A}" srcOrd="1" destOrd="0" presId="urn:microsoft.com/office/officeart/2005/8/layout/orgChart1"/>
    <dgm:cxn modelId="{22874A7A-F388-4C2E-89B7-5B0FFE5CF3A8}" type="presOf" srcId="{8D2B11FC-2D03-40CF-9314-31FC82C72AD1}" destId="{84A428F6-001A-441E-93AB-D7056E1C349E}" srcOrd="0" destOrd="0" presId="urn:microsoft.com/office/officeart/2005/8/layout/orgChart1"/>
    <dgm:cxn modelId="{B4FE027C-C1D2-459E-869B-C273A1B51AFC}" srcId="{F02EDC7C-21DB-476A-A88E-B65CB781845D}" destId="{8D2B11FC-2D03-40CF-9314-31FC82C72AD1}" srcOrd="1" destOrd="0" parTransId="{EAED611B-F79F-4D19-97C2-FFCC8B7615D5}" sibTransId="{56887400-5FCA-43C0-9DFC-182AD2F1C5AC}"/>
    <dgm:cxn modelId="{2A5DA080-E4F8-4450-B0B6-6F20A057D65D}" type="presOf" srcId="{456B2727-383E-4AFD-A774-7946D6BBFEC6}" destId="{1E5A9059-C20F-4A16-8FE6-FC8B478BF7C2}" srcOrd="0" destOrd="0" presId="urn:microsoft.com/office/officeart/2005/8/layout/orgChart1"/>
    <dgm:cxn modelId="{0D6C4683-3740-4A8A-B4F8-2E851D43D755}" type="presOf" srcId="{F02EDC7C-21DB-476A-A88E-B65CB781845D}" destId="{659F196B-6AAD-4A42-9332-6236CB826DAB}" srcOrd="1" destOrd="0" presId="urn:microsoft.com/office/officeart/2005/8/layout/orgChart1"/>
    <dgm:cxn modelId="{589CB1A1-2991-4ABA-825C-63C53D126119}" srcId="{F02EDC7C-21DB-476A-A88E-B65CB781845D}" destId="{EAAA9385-B203-457B-A1F8-2FC14343E5B6}" srcOrd="2" destOrd="0" parTransId="{46B87D2C-EF91-49A0-8742-3E2108C964C9}" sibTransId="{47039FA7-6068-45BF-8DBF-367C07015411}"/>
    <dgm:cxn modelId="{DA7CC2BC-30D0-4008-AE7C-1BD7F61A5135}" type="presOf" srcId="{EAAA9385-B203-457B-A1F8-2FC14343E5B6}" destId="{2863FA4D-64C3-419F-95AF-93B81A3C4655}" srcOrd="0" destOrd="0" presId="urn:microsoft.com/office/officeart/2005/8/layout/orgChart1"/>
    <dgm:cxn modelId="{8A203BED-1BB0-490D-85FF-2391193019A6}" type="presOf" srcId="{A389494D-EE01-4676-8C70-E610921741AC}" destId="{F74803A6-F1FD-4961-9120-59AAE3AF2A56}" srcOrd="0" destOrd="0" presId="urn:microsoft.com/office/officeart/2005/8/layout/orgChart1"/>
    <dgm:cxn modelId="{7F8FCDF9-FAB6-468F-B87A-0D1032550C0C}" srcId="{F02EDC7C-21DB-476A-A88E-B65CB781845D}" destId="{A389494D-EE01-4676-8C70-E610921741AC}" srcOrd="0" destOrd="0" parTransId="{66CF99A7-FB28-4971-85E3-B75BEA3CF6AB}" sibTransId="{F4DA07CB-F5CF-4745-9E99-5C8486DE9894}"/>
    <dgm:cxn modelId="{3DA32319-62DD-49B3-8C43-2F15C5763914}" type="presParOf" srcId="{1E5A9059-C20F-4A16-8FE6-FC8B478BF7C2}" destId="{B7017999-12CD-4B96-BF78-EA7E89C095D0}" srcOrd="0" destOrd="0" presId="urn:microsoft.com/office/officeart/2005/8/layout/orgChart1"/>
    <dgm:cxn modelId="{F3A57152-4172-47DC-B315-33EA962CD133}" type="presParOf" srcId="{B7017999-12CD-4B96-BF78-EA7E89C095D0}" destId="{FD69988E-64CC-4C14-8FF2-6D04F9FB3BC3}" srcOrd="0" destOrd="0" presId="urn:microsoft.com/office/officeart/2005/8/layout/orgChart1"/>
    <dgm:cxn modelId="{10C7420F-0C0A-44EE-899C-9D5DDD6ABD24}" type="presParOf" srcId="{FD69988E-64CC-4C14-8FF2-6D04F9FB3BC3}" destId="{2FD58321-596A-4F1A-957C-BFC381010095}" srcOrd="0" destOrd="0" presId="urn:microsoft.com/office/officeart/2005/8/layout/orgChart1"/>
    <dgm:cxn modelId="{94E3DB55-DA8F-475B-869F-ADA0367E7F8D}" type="presParOf" srcId="{FD69988E-64CC-4C14-8FF2-6D04F9FB3BC3}" destId="{659F196B-6AAD-4A42-9332-6236CB826DAB}" srcOrd="1" destOrd="0" presId="urn:microsoft.com/office/officeart/2005/8/layout/orgChart1"/>
    <dgm:cxn modelId="{DF098C97-10B9-4672-AEA1-0058473F010B}" type="presParOf" srcId="{B7017999-12CD-4B96-BF78-EA7E89C095D0}" destId="{9CB56032-FCEA-438A-A8FF-0B623BE76DAD}" srcOrd="1" destOrd="0" presId="urn:microsoft.com/office/officeart/2005/8/layout/orgChart1"/>
    <dgm:cxn modelId="{71A91F6E-8E64-4343-8CBB-A639CB1DF653}" type="presParOf" srcId="{9CB56032-FCEA-438A-A8FF-0B623BE76DAD}" destId="{C270A965-CB9C-4F70-999E-6CEF8C2D5208}" srcOrd="0" destOrd="0" presId="urn:microsoft.com/office/officeart/2005/8/layout/orgChart1"/>
    <dgm:cxn modelId="{585822FC-FA81-4154-AA36-139008EA66BC}" type="presParOf" srcId="{9CB56032-FCEA-438A-A8FF-0B623BE76DAD}" destId="{27B6ABA5-18F2-409E-80E9-B7183738FCDF}" srcOrd="1" destOrd="0" presId="urn:microsoft.com/office/officeart/2005/8/layout/orgChart1"/>
    <dgm:cxn modelId="{80531248-61E7-4536-B586-48E8C0087A6A}" type="presParOf" srcId="{27B6ABA5-18F2-409E-80E9-B7183738FCDF}" destId="{858AB057-95F8-4F14-B353-78CF60653A0B}" srcOrd="0" destOrd="0" presId="urn:microsoft.com/office/officeart/2005/8/layout/orgChart1"/>
    <dgm:cxn modelId="{2CDE80EE-E548-495D-860E-BC7E63D30A51}" type="presParOf" srcId="{858AB057-95F8-4F14-B353-78CF60653A0B}" destId="{F74803A6-F1FD-4961-9120-59AAE3AF2A56}" srcOrd="0" destOrd="0" presId="urn:microsoft.com/office/officeart/2005/8/layout/orgChart1"/>
    <dgm:cxn modelId="{1A91427F-6562-4117-97FD-EDA3CC9CF0F8}" type="presParOf" srcId="{858AB057-95F8-4F14-B353-78CF60653A0B}" destId="{7B6CA79B-904C-48A7-AA47-CBCCBCEF106C}" srcOrd="1" destOrd="0" presId="urn:microsoft.com/office/officeart/2005/8/layout/orgChart1"/>
    <dgm:cxn modelId="{7C8386D3-E093-40D4-92BC-B8395352BCC3}" type="presParOf" srcId="{27B6ABA5-18F2-409E-80E9-B7183738FCDF}" destId="{2B41755C-DD62-45B1-97FF-E989C5C651BE}" srcOrd="1" destOrd="0" presId="urn:microsoft.com/office/officeart/2005/8/layout/orgChart1"/>
    <dgm:cxn modelId="{39CA7422-92E6-4547-A88F-871737137947}" type="presParOf" srcId="{27B6ABA5-18F2-409E-80E9-B7183738FCDF}" destId="{6E4625D2-3E7A-46D8-83B3-D451E039AA61}" srcOrd="2" destOrd="0" presId="urn:microsoft.com/office/officeart/2005/8/layout/orgChart1"/>
    <dgm:cxn modelId="{1282B9E9-980E-4C22-BB2D-640577FD207E}" type="presParOf" srcId="{9CB56032-FCEA-438A-A8FF-0B623BE76DAD}" destId="{C3B355E4-B23F-443B-BEA3-2B1F5B72DF7C}" srcOrd="2" destOrd="0" presId="urn:microsoft.com/office/officeart/2005/8/layout/orgChart1"/>
    <dgm:cxn modelId="{CB7DF97A-C482-419C-A287-BFD86E9F424F}" type="presParOf" srcId="{9CB56032-FCEA-438A-A8FF-0B623BE76DAD}" destId="{FBED85C3-6905-4E89-A4F8-E531352A0025}" srcOrd="3" destOrd="0" presId="urn:microsoft.com/office/officeart/2005/8/layout/orgChart1"/>
    <dgm:cxn modelId="{A2CE058D-C10A-4601-9C23-C418B85BF304}" type="presParOf" srcId="{FBED85C3-6905-4E89-A4F8-E531352A0025}" destId="{4CF20214-8EFA-4390-99D9-7482808C14DB}" srcOrd="0" destOrd="0" presId="urn:microsoft.com/office/officeart/2005/8/layout/orgChart1"/>
    <dgm:cxn modelId="{8676133D-D4E2-4E75-A5B8-1CDFC0E96026}" type="presParOf" srcId="{4CF20214-8EFA-4390-99D9-7482808C14DB}" destId="{84A428F6-001A-441E-93AB-D7056E1C349E}" srcOrd="0" destOrd="0" presId="urn:microsoft.com/office/officeart/2005/8/layout/orgChart1"/>
    <dgm:cxn modelId="{597C28A4-5DBE-416B-94DF-69814A10F66E}" type="presParOf" srcId="{4CF20214-8EFA-4390-99D9-7482808C14DB}" destId="{1D628FCA-3A0E-44DC-BF3D-8A00C9EEDC30}" srcOrd="1" destOrd="0" presId="urn:microsoft.com/office/officeart/2005/8/layout/orgChart1"/>
    <dgm:cxn modelId="{CDAFBF39-4008-4864-9EDB-A7B3101A0697}" type="presParOf" srcId="{FBED85C3-6905-4E89-A4F8-E531352A0025}" destId="{B94896B0-C3E5-4842-9C57-1E5C6F5FE1BB}" srcOrd="1" destOrd="0" presId="urn:microsoft.com/office/officeart/2005/8/layout/orgChart1"/>
    <dgm:cxn modelId="{C9E5FE27-1311-46B7-972C-BBAC99D31D2F}" type="presParOf" srcId="{FBED85C3-6905-4E89-A4F8-E531352A0025}" destId="{99B3370F-05EC-4483-851D-16F37725CE97}" srcOrd="2" destOrd="0" presId="urn:microsoft.com/office/officeart/2005/8/layout/orgChart1"/>
    <dgm:cxn modelId="{D19C577A-B08C-4B50-B4D4-43C093C30840}" type="presParOf" srcId="{9CB56032-FCEA-438A-A8FF-0B623BE76DAD}" destId="{B96022F1-C80C-4901-B259-D8060E07A212}" srcOrd="4" destOrd="0" presId="urn:microsoft.com/office/officeart/2005/8/layout/orgChart1"/>
    <dgm:cxn modelId="{CBE7DF77-50BA-4E86-8799-7750EF6458BF}" type="presParOf" srcId="{9CB56032-FCEA-438A-A8FF-0B623BE76DAD}" destId="{8A55031C-86F9-48B9-AE51-5F4C8CDD722C}" srcOrd="5" destOrd="0" presId="urn:microsoft.com/office/officeart/2005/8/layout/orgChart1"/>
    <dgm:cxn modelId="{FEEEF6A0-F54F-408E-901B-E6D4A292684B}" type="presParOf" srcId="{8A55031C-86F9-48B9-AE51-5F4C8CDD722C}" destId="{AB3F21E5-336B-4D0F-AA30-32E216A1AC09}" srcOrd="0" destOrd="0" presId="urn:microsoft.com/office/officeart/2005/8/layout/orgChart1"/>
    <dgm:cxn modelId="{1BC2F56B-6794-493F-9225-11F8DA94300E}" type="presParOf" srcId="{AB3F21E5-336B-4D0F-AA30-32E216A1AC09}" destId="{2863FA4D-64C3-419F-95AF-93B81A3C4655}" srcOrd="0" destOrd="0" presId="urn:microsoft.com/office/officeart/2005/8/layout/orgChart1"/>
    <dgm:cxn modelId="{08D13C96-AD4E-4669-BA8B-0A47DDCCE8C2}" type="presParOf" srcId="{AB3F21E5-336B-4D0F-AA30-32E216A1AC09}" destId="{270B946E-93C0-4E45-A1E1-4AC03295C61A}" srcOrd="1" destOrd="0" presId="urn:microsoft.com/office/officeart/2005/8/layout/orgChart1"/>
    <dgm:cxn modelId="{852F54EC-3D83-428A-BC95-21C9EAA45B75}" type="presParOf" srcId="{8A55031C-86F9-48B9-AE51-5F4C8CDD722C}" destId="{6363A05C-7185-4553-A839-75D1B424D560}" srcOrd="1" destOrd="0" presId="urn:microsoft.com/office/officeart/2005/8/layout/orgChart1"/>
    <dgm:cxn modelId="{EA5DD83D-4886-4B61-B834-AD605771946B}" type="presParOf" srcId="{8A55031C-86F9-48B9-AE51-5F4C8CDD722C}" destId="{7D4D7605-E9DB-4CA8-814D-12B5B32A706D}" srcOrd="2" destOrd="0" presId="urn:microsoft.com/office/officeart/2005/8/layout/orgChart1"/>
    <dgm:cxn modelId="{A96EF1B6-6FFF-4D54-8F26-D69F092BC7ED}" type="presParOf" srcId="{B7017999-12CD-4B96-BF78-EA7E89C095D0}" destId="{B30E2D5A-FE7B-4F22-B95D-C5E71FB3312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AEE5777-0A8B-4D81-ADE4-F52C9124FF24}">
      <dsp:nvSpPr>
        <dsp:cNvPr id="0" name=""/>
        <dsp:cNvSpPr/>
      </dsp:nvSpPr>
      <dsp:spPr>
        <a:xfrm>
          <a:off x="3403009" y="841237"/>
          <a:ext cx="2090481" cy="695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2000" b="1" kern="1200" dirty="0"/>
            <a:t>NATURAL ENVIRONMENT</a:t>
          </a:r>
        </a:p>
      </dsp:txBody>
      <dsp:txXfrm>
        <a:off x="3423373" y="861601"/>
        <a:ext cx="2049753" cy="654548"/>
      </dsp:txXfrm>
    </dsp:sp>
    <dsp:sp modelId="{C226DA51-524D-4B32-BEB3-B4135DDE8BAD}">
      <dsp:nvSpPr>
        <dsp:cNvPr id="0" name=""/>
        <dsp:cNvSpPr/>
      </dsp:nvSpPr>
      <dsp:spPr>
        <a:xfrm>
          <a:off x="2049832" y="1536514"/>
          <a:ext cx="2398417" cy="330576"/>
        </a:xfrm>
        <a:custGeom>
          <a:avLst/>
          <a:gdLst/>
          <a:ahLst/>
          <a:cxnLst/>
          <a:rect l="0" t="0" r="0" b="0"/>
          <a:pathLst>
            <a:path>
              <a:moveTo>
                <a:pt x="2398417" y="0"/>
              </a:moveTo>
              <a:lnTo>
                <a:pt x="2398417" y="165288"/>
              </a:lnTo>
              <a:lnTo>
                <a:pt x="0" y="165288"/>
              </a:lnTo>
              <a:lnTo>
                <a:pt x="0" y="330576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9C20F9B-473B-4C38-9A1D-B3AC126EBBB1}">
      <dsp:nvSpPr>
        <dsp:cNvPr id="0" name=""/>
        <dsp:cNvSpPr/>
      </dsp:nvSpPr>
      <dsp:spPr>
        <a:xfrm>
          <a:off x="979780" y="1867090"/>
          <a:ext cx="2140103" cy="72744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200" b="1" kern="1200" dirty="0"/>
            <a:t>PHYSICAL ENVIRONMENT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The physical environment includes land, air, water,</a:t>
          </a:r>
          <a:r>
            <a:rPr lang="en-US" sz="1000" kern="1200" dirty="0"/>
            <a:t>.</a:t>
          </a:r>
          <a:endParaRPr lang="en-IN" sz="1000" kern="1200" dirty="0"/>
        </a:p>
      </dsp:txBody>
      <dsp:txXfrm>
        <a:off x="1001086" y="1888396"/>
        <a:ext cx="2097491" cy="684835"/>
      </dsp:txXfrm>
    </dsp:sp>
    <dsp:sp modelId="{72957326-633F-48B5-8987-7B6CC0461233}">
      <dsp:nvSpPr>
        <dsp:cNvPr id="0" name=""/>
        <dsp:cNvSpPr/>
      </dsp:nvSpPr>
      <dsp:spPr>
        <a:xfrm>
          <a:off x="542856" y="2594537"/>
          <a:ext cx="1506975" cy="306262"/>
        </a:xfrm>
        <a:custGeom>
          <a:avLst/>
          <a:gdLst/>
          <a:ahLst/>
          <a:cxnLst/>
          <a:rect l="0" t="0" r="0" b="0"/>
          <a:pathLst>
            <a:path>
              <a:moveTo>
                <a:pt x="1506975" y="0"/>
              </a:moveTo>
              <a:lnTo>
                <a:pt x="1506975" y="153131"/>
              </a:lnTo>
              <a:lnTo>
                <a:pt x="0" y="153131"/>
              </a:lnTo>
              <a:lnTo>
                <a:pt x="0" y="30626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9600A8-0D48-47FB-8379-1808A49D91F2}">
      <dsp:nvSpPr>
        <dsp:cNvPr id="0" name=""/>
        <dsp:cNvSpPr/>
      </dsp:nvSpPr>
      <dsp:spPr>
        <a:xfrm>
          <a:off x="3606" y="2900799"/>
          <a:ext cx="1078499" cy="529188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50" b="1" kern="1200" dirty="0"/>
            <a:t>LITHOSHPRER</a:t>
          </a:r>
        </a:p>
      </dsp:txBody>
      <dsp:txXfrm>
        <a:off x="19105" y="2916298"/>
        <a:ext cx="1047501" cy="498190"/>
      </dsp:txXfrm>
    </dsp:sp>
    <dsp:sp modelId="{A9460D49-9659-499C-BC99-C250EE7A5E11}">
      <dsp:nvSpPr>
        <dsp:cNvPr id="0" name=""/>
        <dsp:cNvSpPr/>
      </dsp:nvSpPr>
      <dsp:spPr>
        <a:xfrm>
          <a:off x="1950285" y="2594537"/>
          <a:ext cx="99546" cy="306262"/>
        </a:xfrm>
        <a:custGeom>
          <a:avLst/>
          <a:gdLst/>
          <a:ahLst/>
          <a:cxnLst/>
          <a:rect l="0" t="0" r="0" b="0"/>
          <a:pathLst>
            <a:path>
              <a:moveTo>
                <a:pt x="99546" y="0"/>
              </a:moveTo>
              <a:lnTo>
                <a:pt x="99546" y="153131"/>
              </a:lnTo>
              <a:lnTo>
                <a:pt x="0" y="153131"/>
              </a:lnTo>
              <a:lnTo>
                <a:pt x="0" y="30626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E0793-6E6D-4F9C-A863-EAD9C6399D84}">
      <dsp:nvSpPr>
        <dsp:cNvPr id="0" name=""/>
        <dsp:cNvSpPr/>
      </dsp:nvSpPr>
      <dsp:spPr>
        <a:xfrm>
          <a:off x="1394980" y="2900799"/>
          <a:ext cx="1110610" cy="56637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/>
            <a:t>ATMOSHPERE</a:t>
          </a:r>
        </a:p>
      </dsp:txBody>
      <dsp:txXfrm>
        <a:off x="1411569" y="2917388"/>
        <a:ext cx="1077432" cy="533201"/>
      </dsp:txXfrm>
    </dsp:sp>
    <dsp:sp modelId="{48E34D33-6FFF-4EE1-AADE-B5FCB160A0F9}">
      <dsp:nvSpPr>
        <dsp:cNvPr id="0" name=""/>
        <dsp:cNvSpPr/>
      </dsp:nvSpPr>
      <dsp:spPr>
        <a:xfrm>
          <a:off x="2049832" y="2594537"/>
          <a:ext cx="1306683" cy="30626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3131"/>
              </a:lnTo>
              <a:lnTo>
                <a:pt x="1306683" y="153131"/>
              </a:lnTo>
              <a:lnTo>
                <a:pt x="1306683" y="306262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582B1E-9226-4DED-92F7-591B35CA51BD}">
      <dsp:nvSpPr>
        <dsp:cNvPr id="0" name=""/>
        <dsp:cNvSpPr/>
      </dsp:nvSpPr>
      <dsp:spPr>
        <a:xfrm>
          <a:off x="2818465" y="2900799"/>
          <a:ext cx="1076100" cy="48642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50" b="1" kern="1200" dirty="0"/>
            <a:t>HYROSHPERE</a:t>
          </a:r>
        </a:p>
      </dsp:txBody>
      <dsp:txXfrm>
        <a:off x="2832712" y="2915046"/>
        <a:ext cx="1047606" cy="457928"/>
      </dsp:txXfrm>
    </dsp:sp>
    <dsp:sp modelId="{6D62BCFB-0E73-4962-BC3B-DE3479F7E446}">
      <dsp:nvSpPr>
        <dsp:cNvPr id="0" name=""/>
        <dsp:cNvSpPr/>
      </dsp:nvSpPr>
      <dsp:spPr>
        <a:xfrm>
          <a:off x="4402529" y="1536514"/>
          <a:ext cx="91440" cy="38094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90474"/>
              </a:lnTo>
              <a:lnTo>
                <a:pt x="64826" y="190474"/>
              </a:lnTo>
              <a:lnTo>
                <a:pt x="64826" y="380949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EE30772-35E1-463C-AF53-4F9FD52FBFA8}">
      <dsp:nvSpPr>
        <dsp:cNvPr id="0" name=""/>
        <dsp:cNvSpPr/>
      </dsp:nvSpPr>
      <dsp:spPr>
        <a:xfrm>
          <a:off x="3571330" y="1917463"/>
          <a:ext cx="1792051" cy="92097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b="1" kern="1200" dirty="0"/>
            <a:t>BIOLOGICAL  ENVIRONMENT:-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100" kern="1200" dirty="0"/>
            <a:t>An environment of living organism  and they are interaction with physical environment.</a:t>
          </a:r>
        </a:p>
      </dsp:txBody>
      <dsp:txXfrm>
        <a:off x="3598304" y="1944437"/>
        <a:ext cx="1738103" cy="867022"/>
      </dsp:txXfrm>
    </dsp:sp>
    <dsp:sp modelId="{95F4FB06-69FE-452A-9BD8-9B8638DEF527}">
      <dsp:nvSpPr>
        <dsp:cNvPr id="0" name=""/>
        <dsp:cNvSpPr/>
      </dsp:nvSpPr>
      <dsp:spPr>
        <a:xfrm>
          <a:off x="4467356" y="2838433"/>
          <a:ext cx="363685" cy="25588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7944"/>
              </a:lnTo>
              <a:lnTo>
                <a:pt x="363685" y="127944"/>
              </a:lnTo>
              <a:lnTo>
                <a:pt x="363685" y="255889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D641B8-8DC2-48EC-8234-C3E9AE21E3AD}">
      <dsp:nvSpPr>
        <dsp:cNvPr id="0" name=""/>
        <dsp:cNvSpPr/>
      </dsp:nvSpPr>
      <dsp:spPr>
        <a:xfrm>
          <a:off x="4207440" y="3094323"/>
          <a:ext cx="1247201" cy="60543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0" lvl="0" indent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400" b="1" kern="1200" dirty="0"/>
            <a:t>BIOSHPERE</a:t>
          </a:r>
        </a:p>
      </dsp:txBody>
      <dsp:txXfrm>
        <a:off x="4225173" y="3112056"/>
        <a:ext cx="1211735" cy="569973"/>
      </dsp:txXfrm>
    </dsp:sp>
    <dsp:sp modelId="{FF3B1AB1-58AD-425B-BBCD-0FD37819F651}">
      <dsp:nvSpPr>
        <dsp:cNvPr id="0" name=""/>
        <dsp:cNvSpPr/>
      </dsp:nvSpPr>
      <dsp:spPr>
        <a:xfrm>
          <a:off x="4448249" y="1536514"/>
          <a:ext cx="2791044" cy="3587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9364"/>
              </a:lnTo>
              <a:lnTo>
                <a:pt x="2791044" y="179364"/>
              </a:lnTo>
              <a:lnTo>
                <a:pt x="2791044" y="358728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EF9F63B-CB5F-45CA-8628-AB86966A178B}">
      <dsp:nvSpPr>
        <dsp:cNvPr id="0" name=""/>
        <dsp:cNvSpPr/>
      </dsp:nvSpPr>
      <dsp:spPr>
        <a:xfrm>
          <a:off x="6511453" y="1895242"/>
          <a:ext cx="1455679" cy="52604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Human Made Environment</a:t>
          </a:r>
        </a:p>
      </dsp:txBody>
      <dsp:txXfrm>
        <a:off x="6526860" y="1910649"/>
        <a:ext cx="1424865" cy="495232"/>
      </dsp:txXfrm>
    </dsp:sp>
    <dsp:sp modelId="{04653BD0-DD96-488A-92CC-A005B707AA9B}">
      <dsp:nvSpPr>
        <dsp:cNvPr id="0" name=""/>
        <dsp:cNvSpPr/>
      </dsp:nvSpPr>
      <dsp:spPr>
        <a:xfrm>
          <a:off x="6561399" y="2421288"/>
          <a:ext cx="677894" cy="278110"/>
        </a:xfrm>
        <a:custGeom>
          <a:avLst/>
          <a:gdLst/>
          <a:ahLst/>
          <a:cxnLst/>
          <a:rect l="0" t="0" r="0" b="0"/>
          <a:pathLst>
            <a:path>
              <a:moveTo>
                <a:pt x="677894" y="0"/>
              </a:moveTo>
              <a:lnTo>
                <a:pt x="677894" y="139055"/>
              </a:lnTo>
              <a:lnTo>
                <a:pt x="0" y="139055"/>
              </a:lnTo>
              <a:lnTo>
                <a:pt x="0" y="27811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47C8268-0F76-4F62-9528-573CCB7C54E7}">
      <dsp:nvSpPr>
        <dsp:cNvPr id="0" name=""/>
        <dsp:cNvSpPr/>
      </dsp:nvSpPr>
      <dsp:spPr>
        <a:xfrm>
          <a:off x="6039941" y="2699399"/>
          <a:ext cx="1042915" cy="695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Build Environment</a:t>
          </a:r>
        </a:p>
      </dsp:txBody>
      <dsp:txXfrm>
        <a:off x="6060305" y="2719763"/>
        <a:ext cx="1002187" cy="654548"/>
      </dsp:txXfrm>
    </dsp:sp>
    <dsp:sp modelId="{DB995485-ED7A-43F2-89E2-DB0946915E36}">
      <dsp:nvSpPr>
        <dsp:cNvPr id="0" name=""/>
        <dsp:cNvSpPr/>
      </dsp:nvSpPr>
      <dsp:spPr>
        <a:xfrm>
          <a:off x="7239293" y="2421288"/>
          <a:ext cx="677894" cy="2781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9055"/>
              </a:lnTo>
              <a:lnTo>
                <a:pt x="677894" y="139055"/>
              </a:lnTo>
              <a:lnTo>
                <a:pt x="677894" y="278110"/>
              </a:lnTo>
            </a:path>
          </a:pathLst>
        </a:custGeom>
        <a:noFill/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65B145A-5DFC-4338-BB7F-C080CCC7AEE9}">
      <dsp:nvSpPr>
        <dsp:cNvPr id="0" name=""/>
        <dsp:cNvSpPr/>
      </dsp:nvSpPr>
      <dsp:spPr>
        <a:xfrm>
          <a:off x="7395731" y="2699399"/>
          <a:ext cx="1042915" cy="69527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b="1" kern="1200" dirty="0"/>
            <a:t>Socio- Cultural Environment</a:t>
          </a:r>
        </a:p>
      </dsp:txBody>
      <dsp:txXfrm>
        <a:off x="7416095" y="2719763"/>
        <a:ext cx="1002187" cy="6545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022F1-C80C-4901-B259-D8060E07A212}">
      <dsp:nvSpPr>
        <dsp:cNvPr id="0" name=""/>
        <dsp:cNvSpPr/>
      </dsp:nvSpPr>
      <dsp:spPr>
        <a:xfrm>
          <a:off x="4313274" y="1671742"/>
          <a:ext cx="3123137" cy="4467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3350"/>
              </a:lnTo>
              <a:lnTo>
                <a:pt x="3123137" y="223350"/>
              </a:lnTo>
              <a:lnTo>
                <a:pt x="3123137" y="446701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B355E4-B23F-443B-BEA3-2B1F5B72DF7C}">
      <dsp:nvSpPr>
        <dsp:cNvPr id="0" name=""/>
        <dsp:cNvSpPr/>
      </dsp:nvSpPr>
      <dsp:spPr>
        <a:xfrm>
          <a:off x="4267554" y="1671742"/>
          <a:ext cx="91440" cy="4804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57119"/>
              </a:lnTo>
              <a:lnTo>
                <a:pt x="111757" y="257119"/>
              </a:lnTo>
              <a:lnTo>
                <a:pt x="111757" y="48047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0A965-CB9C-4F70-999E-6CEF8C2D5208}">
      <dsp:nvSpPr>
        <dsp:cNvPr id="0" name=""/>
        <dsp:cNvSpPr/>
      </dsp:nvSpPr>
      <dsp:spPr>
        <a:xfrm>
          <a:off x="1367588" y="1671742"/>
          <a:ext cx="2945685" cy="448105"/>
        </a:xfrm>
        <a:custGeom>
          <a:avLst/>
          <a:gdLst/>
          <a:ahLst/>
          <a:cxnLst/>
          <a:rect l="0" t="0" r="0" b="0"/>
          <a:pathLst>
            <a:path>
              <a:moveTo>
                <a:pt x="2945685" y="0"/>
              </a:moveTo>
              <a:lnTo>
                <a:pt x="2945685" y="224754"/>
              </a:lnTo>
              <a:lnTo>
                <a:pt x="0" y="224754"/>
              </a:lnTo>
              <a:lnTo>
                <a:pt x="0" y="44810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58321-596A-4F1A-957C-BFC381010095}">
      <dsp:nvSpPr>
        <dsp:cNvPr id="0" name=""/>
        <dsp:cNvSpPr/>
      </dsp:nvSpPr>
      <dsp:spPr>
        <a:xfrm>
          <a:off x="1244921" y="608166"/>
          <a:ext cx="6136705" cy="106357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b="1" kern="1200" dirty="0">
              <a:solidFill>
                <a:srgbClr val="FF0000"/>
              </a:solidFill>
            </a:rPr>
            <a:t>PHYSICAL  ENVIRONMENT</a:t>
          </a:r>
        </a:p>
      </dsp:txBody>
      <dsp:txXfrm>
        <a:off x="1244921" y="608166"/>
        <a:ext cx="6136705" cy="1063575"/>
      </dsp:txXfrm>
    </dsp:sp>
    <dsp:sp modelId="{F74803A6-F1FD-4961-9120-59AAE3AF2A56}">
      <dsp:nvSpPr>
        <dsp:cNvPr id="0" name=""/>
        <dsp:cNvSpPr/>
      </dsp:nvSpPr>
      <dsp:spPr>
        <a:xfrm>
          <a:off x="0" y="2119848"/>
          <a:ext cx="2735177" cy="15122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0000"/>
              </a:solidFill>
            </a:rPr>
            <a:t>LITHOSPHERE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 Lithosphere is Derived From a Greek Word </a:t>
          </a:r>
          <a:r>
            <a:rPr lang="en-US" sz="1800" b="0" kern="1200" dirty="0" err="1"/>
            <a:t>Lithos</a:t>
          </a:r>
          <a:r>
            <a:rPr lang="en-US" sz="1800" b="0" kern="1200" dirty="0"/>
            <a:t>, Which Mean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‘Stone Or Rock’</a:t>
          </a:r>
        </a:p>
      </dsp:txBody>
      <dsp:txXfrm>
        <a:off x="0" y="2119848"/>
        <a:ext cx="2735177" cy="1512234"/>
      </dsp:txXfrm>
    </dsp:sp>
    <dsp:sp modelId="{84A428F6-001A-441E-93AB-D7056E1C349E}">
      <dsp:nvSpPr>
        <dsp:cNvPr id="0" name=""/>
        <dsp:cNvSpPr/>
      </dsp:nvSpPr>
      <dsp:spPr>
        <a:xfrm>
          <a:off x="3070464" y="2152213"/>
          <a:ext cx="2617694" cy="126729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0000"/>
              </a:solidFill>
            </a:rPr>
            <a:t>ATMOSPHERE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 Atmosphere is Derived From a Greek Word </a:t>
          </a:r>
          <a:r>
            <a:rPr lang="en-US" sz="1800" b="0" kern="1200" dirty="0" err="1"/>
            <a:t>Atmos</a:t>
          </a:r>
          <a:r>
            <a:rPr lang="en-US" sz="1800" b="0" kern="1200" dirty="0"/>
            <a:t>, Which Mean ‘Vapour</a:t>
          </a:r>
          <a:r>
            <a:rPr lang="en-US" sz="1200" b="0" kern="1200" dirty="0"/>
            <a:t>’.</a:t>
          </a:r>
        </a:p>
      </dsp:txBody>
      <dsp:txXfrm>
        <a:off x="3070464" y="2152213"/>
        <a:ext cx="2617694" cy="1267293"/>
      </dsp:txXfrm>
    </dsp:sp>
    <dsp:sp modelId="{2863FA4D-64C3-419F-95AF-93B81A3C4655}">
      <dsp:nvSpPr>
        <dsp:cNvPr id="0" name=""/>
        <dsp:cNvSpPr/>
      </dsp:nvSpPr>
      <dsp:spPr>
        <a:xfrm>
          <a:off x="6249578" y="2118444"/>
          <a:ext cx="2373667" cy="1431605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>
              <a:solidFill>
                <a:srgbClr val="FF0000"/>
              </a:solidFill>
            </a:rPr>
            <a:t>HYDROSPHERE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hydrosphere is Derived From a Greek Word </a:t>
          </a:r>
          <a:r>
            <a:rPr lang="en-US" sz="1800" b="0" kern="1200" dirty="0" err="1"/>
            <a:t>hydo</a:t>
          </a:r>
          <a:r>
            <a:rPr lang="en-US" sz="1800" b="0" kern="1200" dirty="0"/>
            <a:t>, Which Mean ‘water’.</a:t>
          </a:r>
        </a:p>
      </dsp:txBody>
      <dsp:txXfrm>
        <a:off x="6249578" y="2118444"/>
        <a:ext cx="2373667" cy="14316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4647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776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22675" y="1606350"/>
            <a:ext cx="8763000" cy="19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IN" sz="30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WELCOME TO SOCIAL SCIENCE</a:t>
            </a:r>
            <a:endParaRPr sz="29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874275" y="98375"/>
            <a:ext cx="3176100" cy="12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222175" y="2571738"/>
            <a:ext cx="47640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SUBJECT : (GEOGRAPHY)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NUMBER: 1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NAME : OUR ENVIRONMENT</a:t>
            </a:r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1485900" y="171451"/>
            <a:ext cx="5886450" cy="438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Major Domains of Natural Environment</a:t>
            </a:r>
            <a:endParaRPr lang="en-US" sz="36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444443039"/>
              </p:ext>
            </p:extLst>
          </p:nvPr>
        </p:nvGraphicFramePr>
        <p:xfrm>
          <a:off x="333152" y="70885"/>
          <a:ext cx="8442253" cy="46216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B35B2DA4-6C0C-4A86-9DF0-307D4812175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53332" y="4298238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90032519"/>
              </p:ext>
            </p:extLst>
          </p:nvPr>
        </p:nvGraphicFramePr>
        <p:xfrm>
          <a:off x="258725" y="318977"/>
          <a:ext cx="8626549" cy="42388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2C1B9D9-06A7-4F13-A479-698D6EAC740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12370" y="4219975"/>
            <a:ext cx="1572904" cy="78645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9C2AF1B-C293-4C9D-BA67-E881B38EAD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53865" y="4154143"/>
            <a:ext cx="1572904" cy="78645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55691F9-98D2-41B8-AADA-C137A305AD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438" y="56706"/>
            <a:ext cx="6063089" cy="466857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4B8CD6E-8D25-4D2F-8328-2EBDA81A5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0618" y="4276682"/>
            <a:ext cx="1572904" cy="7864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53A1381-DD12-43A5-87D3-144D24C0C1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4018" y="399816"/>
            <a:ext cx="6209415" cy="43438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2798983-2423-4EDB-A1BF-F856005AEA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3027" y="4033198"/>
            <a:ext cx="1572904" cy="78645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0C101BC-A2F1-4A00-A76D-AAFBFBAD3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826" y="354929"/>
            <a:ext cx="6631029" cy="41707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CA84C99-4006-4E49-B990-41B208F511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0376" y="507667"/>
            <a:ext cx="2619375" cy="174307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5853DB6-16EF-4240-8C63-971AE36CA1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9396" y="4170357"/>
            <a:ext cx="1572904" cy="78645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04E71A8-7FEB-4E9A-ADEB-09E2361A38F9}"/>
              </a:ext>
            </a:extLst>
          </p:cNvPr>
          <p:cNvSpPr txBox="1"/>
          <p:nvPr/>
        </p:nvSpPr>
        <p:spPr>
          <a:xfrm>
            <a:off x="1623237" y="2231039"/>
            <a:ext cx="698038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Q1. What do you mean by environment?</a:t>
            </a:r>
          </a:p>
          <a:p>
            <a:r>
              <a:rPr lang="en-US" sz="2000" dirty="0"/>
              <a:t>Q2. Name the components of the Natural Environment.</a:t>
            </a:r>
          </a:p>
          <a:p>
            <a:r>
              <a:rPr lang="en-US" sz="2000" dirty="0"/>
              <a:t>Q3. Name the components of the Physical Environment.</a:t>
            </a:r>
          </a:p>
          <a:p>
            <a:r>
              <a:rPr lang="en-US" sz="2000" dirty="0"/>
              <a:t>Q4. Name the component of the Biological Environment.</a:t>
            </a:r>
          </a:p>
        </p:txBody>
      </p:sp>
    </p:spTree>
    <p:extLst>
      <p:ext uri="{BB962C8B-B14F-4D97-AF65-F5344CB8AC3E}">
        <p14:creationId xmlns:p14="http://schemas.microsoft.com/office/powerpoint/2010/main" val="2330538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4378875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7435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164</Words>
  <Application>Microsoft Office PowerPoint</Application>
  <PresentationFormat>On-screen Show (16:9)</PresentationFormat>
  <Paragraphs>31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Sanghamitra Mishra</cp:lastModifiedBy>
  <cp:revision>9</cp:revision>
  <dcterms:modified xsi:type="dcterms:W3CDTF">2021-04-28T16:27:16Z</dcterms:modified>
</cp:coreProperties>
</file>